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57" r:id="rId4"/>
    <p:sldId id="258" r:id="rId5"/>
    <p:sldId id="261" r:id="rId6"/>
    <p:sldId id="281" r:id="rId7"/>
    <p:sldId id="260" r:id="rId8"/>
    <p:sldId id="263" r:id="rId9"/>
    <p:sldId id="264" r:id="rId10"/>
    <p:sldId id="282" r:id="rId11"/>
    <p:sldId id="265" r:id="rId12"/>
    <p:sldId id="283" r:id="rId13"/>
    <p:sldId id="266" r:id="rId14"/>
    <p:sldId id="267" r:id="rId15"/>
    <p:sldId id="268" r:id="rId16"/>
    <p:sldId id="269" r:id="rId17"/>
    <p:sldId id="271" r:id="rId18"/>
    <p:sldId id="273" r:id="rId19"/>
    <p:sldId id="277" r:id="rId20"/>
    <p:sldId id="275" r:id="rId21"/>
    <p:sldId id="276" r:id="rId22"/>
    <p:sldId id="278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mine P" initials="JP" lastIdx="2" clrIdx="0">
    <p:extLst>
      <p:ext uri="{19B8F6BF-5375-455C-9EA6-DF929625EA0E}">
        <p15:presenceInfo xmlns:p15="http://schemas.microsoft.com/office/powerpoint/2012/main" userId="7863c60cc23f5f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2FF"/>
    <a:srgbClr val="AAE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F1EAE1-A2C2-487D-A935-F9361FC1A2F6}" v="603" dt="2019-11-16T15:03:42.7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6" autoAdjust="0"/>
    <p:restoredTop sz="94660"/>
  </p:normalViewPr>
  <p:slideViewPr>
    <p:cSldViewPr snapToGrid="0">
      <p:cViewPr>
        <p:scale>
          <a:sx n="87" d="100"/>
          <a:sy n="87" d="100"/>
        </p:scale>
        <p:origin x="42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mine P" userId="7863c60cc23f5fbb" providerId="LiveId" clId="{53F1EAE1-A2C2-487D-A935-F9361FC1A2F6}"/>
    <pc:docChg chg="undo redo custSel mod addSld delSld modSld sldOrd modMainMaster">
      <pc:chgData name="Jasmine P" userId="7863c60cc23f5fbb" providerId="LiveId" clId="{53F1EAE1-A2C2-487D-A935-F9361FC1A2F6}" dt="2019-11-16T15:08:08.230" v="8238" actId="20577"/>
      <pc:docMkLst>
        <pc:docMk/>
      </pc:docMkLst>
      <pc:sldChg chg="modSp setBg">
        <pc:chgData name="Jasmine P" userId="7863c60cc23f5fbb" providerId="LiveId" clId="{53F1EAE1-A2C2-487D-A935-F9361FC1A2F6}" dt="2019-11-16T15:04:27.943" v="8147" actId="1036"/>
        <pc:sldMkLst>
          <pc:docMk/>
          <pc:sldMk cId="2660978753" sldId="256"/>
        </pc:sldMkLst>
        <pc:spChg chg="mod">
          <ac:chgData name="Jasmine P" userId="7863c60cc23f5fbb" providerId="LiveId" clId="{53F1EAE1-A2C2-487D-A935-F9361FC1A2F6}" dt="2019-11-16T15:04:19.757" v="8118" actId="20577"/>
          <ac:spMkLst>
            <pc:docMk/>
            <pc:sldMk cId="2660978753" sldId="256"/>
            <ac:spMk id="2" creationId="{AA229A16-539D-47B7-BC9D-3C004986C5A2}"/>
          </ac:spMkLst>
        </pc:spChg>
        <pc:spChg chg="mod">
          <ac:chgData name="Jasmine P" userId="7863c60cc23f5fbb" providerId="LiveId" clId="{53F1EAE1-A2C2-487D-A935-F9361FC1A2F6}" dt="2019-11-16T15:04:27.943" v="8147" actId="1036"/>
          <ac:spMkLst>
            <pc:docMk/>
            <pc:sldMk cId="2660978753" sldId="256"/>
            <ac:spMk id="3" creationId="{C49E28C7-7BF5-444B-B635-46B0889912BA}"/>
          </ac:spMkLst>
        </pc:spChg>
      </pc:sldChg>
      <pc:sldChg chg="addSp delSp modSp">
        <pc:chgData name="Jasmine P" userId="7863c60cc23f5fbb" providerId="LiveId" clId="{53F1EAE1-A2C2-487D-A935-F9361FC1A2F6}" dt="2019-11-15T18:51:57.272" v="2571" actId="408"/>
        <pc:sldMkLst>
          <pc:docMk/>
          <pc:sldMk cId="1394932925" sldId="257"/>
        </pc:sldMkLst>
        <pc:spChg chg="mod">
          <ac:chgData name="Jasmine P" userId="7863c60cc23f5fbb" providerId="LiveId" clId="{53F1EAE1-A2C2-487D-A935-F9361FC1A2F6}" dt="2019-11-15T18:32:41.872" v="2101" actId="27636"/>
          <ac:spMkLst>
            <pc:docMk/>
            <pc:sldMk cId="1394932925" sldId="257"/>
            <ac:spMk id="2" creationId="{53B8B86D-9B19-4BB2-B12D-0214D024C14D}"/>
          </ac:spMkLst>
        </pc:spChg>
        <pc:spChg chg="mod">
          <ac:chgData name="Jasmine P" userId="7863c60cc23f5fbb" providerId="LiveId" clId="{53F1EAE1-A2C2-487D-A935-F9361FC1A2F6}" dt="2019-11-15T18:43:53.425" v="2458" actId="14100"/>
          <ac:spMkLst>
            <pc:docMk/>
            <pc:sldMk cId="1394932925" sldId="257"/>
            <ac:spMk id="3" creationId="{96810726-87C6-483E-AF81-F0310C7AA3E0}"/>
          </ac:spMkLst>
        </pc:spChg>
        <pc:grpChg chg="add">
          <ac:chgData name="Jasmine P" userId="7863c60cc23f5fbb" providerId="LiveId" clId="{53F1EAE1-A2C2-487D-A935-F9361FC1A2F6}" dt="2019-11-15T18:32:04.314" v="2091"/>
          <ac:grpSpMkLst>
            <pc:docMk/>
            <pc:sldMk cId="1394932925" sldId="257"/>
            <ac:grpSpMk id="4" creationId="{F0D08C7F-7F21-4E0E-A37A-C8E43A92BF82}"/>
          </ac:grpSpMkLst>
        </pc:grpChg>
        <pc:picChg chg="add mod modCrop">
          <ac:chgData name="Jasmine P" userId="7863c60cc23f5fbb" providerId="LiveId" clId="{53F1EAE1-A2C2-487D-A935-F9361FC1A2F6}" dt="2019-11-15T18:51:57.272" v="2571" actId="408"/>
          <ac:picMkLst>
            <pc:docMk/>
            <pc:sldMk cId="1394932925" sldId="257"/>
            <ac:picMk id="17" creationId="{7741B5D6-F559-4246-BE4A-D7CFFE52DE59}"/>
          </ac:picMkLst>
        </pc:picChg>
        <pc:picChg chg="add del mod">
          <ac:chgData name="Jasmine P" userId="7863c60cc23f5fbb" providerId="LiveId" clId="{53F1EAE1-A2C2-487D-A935-F9361FC1A2F6}" dt="2019-11-15T18:49:19.142" v="2535" actId="478"/>
          <ac:picMkLst>
            <pc:docMk/>
            <pc:sldMk cId="1394932925" sldId="257"/>
            <ac:picMk id="18" creationId="{825169E2-D63A-4EEB-8D83-458853A0E990}"/>
          </ac:picMkLst>
        </pc:picChg>
        <pc:picChg chg="add mod modCrop">
          <ac:chgData name="Jasmine P" userId="7863c60cc23f5fbb" providerId="LiveId" clId="{53F1EAE1-A2C2-487D-A935-F9361FC1A2F6}" dt="2019-11-15T18:51:57.272" v="2571" actId="408"/>
          <ac:picMkLst>
            <pc:docMk/>
            <pc:sldMk cId="1394932925" sldId="257"/>
            <ac:picMk id="19" creationId="{E9278BDF-E057-45CE-A542-D569AB64A89D}"/>
          </ac:picMkLst>
        </pc:picChg>
        <pc:picChg chg="add mod modCrop">
          <ac:chgData name="Jasmine P" userId="7863c60cc23f5fbb" providerId="LiveId" clId="{53F1EAE1-A2C2-487D-A935-F9361FC1A2F6}" dt="2019-11-15T18:51:57.272" v="2571" actId="408"/>
          <ac:picMkLst>
            <pc:docMk/>
            <pc:sldMk cId="1394932925" sldId="257"/>
            <ac:picMk id="20" creationId="{72A3701E-631C-4400-BE34-62C33B04DAB1}"/>
          </ac:picMkLst>
        </pc:picChg>
        <pc:picChg chg="add mod modCrop">
          <ac:chgData name="Jasmine P" userId="7863c60cc23f5fbb" providerId="LiveId" clId="{53F1EAE1-A2C2-487D-A935-F9361FC1A2F6}" dt="2019-11-15T18:51:57.272" v="2571" actId="408"/>
          <ac:picMkLst>
            <pc:docMk/>
            <pc:sldMk cId="1394932925" sldId="257"/>
            <ac:picMk id="21" creationId="{D3329DAA-C297-4D9B-9B1C-5B0587ED1186}"/>
          </ac:picMkLst>
        </pc:picChg>
        <pc:picChg chg="add del mod">
          <ac:chgData name="Jasmine P" userId="7863c60cc23f5fbb" providerId="LiveId" clId="{53F1EAE1-A2C2-487D-A935-F9361FC1A2F6}" dt="2019-11-15T18:51:24.178" v="2565" actId="478"/>
          <ac:picMkLst>
            <pc:docMk/>
            <pc:sldMk cId="1394932925" sldId="257"/>
            <ac:picMk id="22" creationId="{E6FBE2B9-FD4E-4A43-9478-ADCBCC8A71CA}"/>
          </ac:picMkLst>
        </pc:picChg>
      </pc:sldChg>
      <pc:sldChg chg="addSp delSp modSp">
        <pc:chgData name="Jasmine P" userId="7863c60cc23f5fbb" providerId="LiveId" clId="{53F1EAE1-A2C2-487D-A935-F9361FC1A2F6}" dt="2019-11-16T15:08:08.230" v="8238" actId="20577"/>
        <pc:sldMkLst>
          <pc:docMk/>
          <pc:sldMk cId="1638460694" sldId="258"/>
        </pc:sldMkLst>
        <pc:spChg chg="mod">
          <ac:chgData name="Jasmine P" userId="7863c60cc23f5fbb" providerId="LiveId" clId="{53F1EAE1-A2C2-487D-A935-F9361FC1A2F6}" dt="2019-11-15T18:33:25.487" v="2106" actId="14100"/>
          <ac:spMkLst>
            <pc:docMk/>
            <pc:sldMk cId="1638460694" sldId="258"/>
            <ac:spMk id="2" creationId="{03C13A4E-C33A-4691-8B05-D11BD1F8C463}"/>
          </ac:spMkLst>
        </pc:spChg>
        <pc:spChg chg="mod">
          <ac:chgData name="Jasmine P" userId="7863c60cc23f5fbb" providerId="LiveId" clId="{53F1EAE1-A2C2-487D-A935-F9361FC1A2F6}" dt="2019-11-16T15:08:08.230" v="8238" actId="20577"/>
          <ac:spMkLst>
            <pc:docMk/>
            <pc:sldMk cId="1638460694" sldId="258"/>
            <ac:spMk id="3" creationId="{0B2879EF-91FE-412A-A0D9-E06418A0B36F}"/>
          </ac:spMkLst>
        </pc:spChg>
        <pc:grpChg chg="add">
          <ac:chgData name="Jasmine P" userId="7863c60cc23f5fbb" providerId="LiveId" clId="{53F1EAE1-A2C2-487D-A935-F9361FC1A2F6}" dt="2019-11-15T18:32:58.754" v="2103"/>
          <ac:grpSpMkLst>
            <pc:docMk/>
            <pc:sldMk cId="1638460694" sldId="258"/>
            <ac:grpSpMk id="4" creationId="{8A925817-5552-4FAF-B1A0-478BEACFD62A}"/>
          </ac:grpSpMkLst>
        </pc:grpChg>
        <pc:picChg chg="add del mod">
          <ac:chgData name="Jasmine P" userId="7863c60cc23f5fbb" providerId="LiveId" clId="{53F1EAE1-A2C2-487D-A935-F9361FC1A2F6}" dt="2019-11-15T18:55:25.626" v="2617" actId="478"/>
          <ac:picMkLst>
            <pc:docMk/>
            <pc:sldMk cId="1638460694" sldId="258"/>
            <ac:picMk id="17" creationId="{8F6F04A5-3253-4598-9029-749BD4B412E7}"/>
          </ac:picMkLst>
        </pc:picChg>
        <pc:picChg chg="add mod">
          <ac:chgData name="Jasmine P" userId="7863c60cc23f5fbb" providerId="LiveId" clId="{53F1EAE1-A2C2-487D-A935-F9361FC1A2F6}" dt="2019-11-15T18:57:30.598" v="2653" actId="1076"/>
          <ac:picMkLst>
            <pc:docMk/>
            <pc:sldMk cId="1638460694" sldId="258"/>
            <ac:picMk id="19" creationId="{B3CF0FE7-94F2-4D1A-AD46-0FFCFBE6A8A3}"/>
          </ac:picMkLst>
        </pc:picChg>
      </pc:sldChg>
      <pc:sldChg chg="del">
        <pc:chgData name="Jasmine P" userId="7863c60cc23f5fbb" providerId="LiveId" clId="{53F1EAE1-A2C2-487D-A935-F9361FC1A2F6}" dt="2019-11-15T02:25:47.257" v="1953" actId="2696"/>
        <pc:sldMkLst>
          <pc:docMk/>
          <pc:sldMk cId="514667646" sldId="259"/>
        </pc:sldMkLst>
      </pc:sldChg>
      <pc:sldChg chg="addSp delSp modSp">
        <pc:chgData name="Jasmine P" userId="7863c60cc23f5fbb" providerId="LiveId" clId="{53F1EAE1-A2C2-487D-A935-F9361FC1A2F6}" dt="2019-11-15T20:08:41.806" v="3550" actId="20577"/>
        <pc:sldMkLst>
          <pc:docMk/>
          <pc:sldMk cId="1463266081" sldId="260"/>
        </pc:sldMkLst>
        <pc:spChg chg="mod">
          <ac:chgData name="Jasmine P" userId="7863c60cc23f5fbb" providerId="LiveId" clId="{53F1EAE1-A2C2-487D-A935-F9361FC1A2F6}" dt="2019-11-15T19:35:04.323" v="3057" actId="113"/>
          <ac:spMkLst>
            <pc:docMk/>
            <pc:sldMk cId="1463266081" sldId="260"/>
            <ac:spMk id="2" creationId="{6FA69B1B-91F6-4329-9FB7-A51F5E064B2D}"/>
          </ac:spMkLst>
        </pc:spChg>
        <pc:spChg chg="del">
          <ac:chgData name="Jasmine P" userId="7863c60cc23f5fbb" providerId="LiveId" clId="{53F1EAE1-A2C2-487D-A935-F9361FC1A2F6}" dt="2019-11-15T19:35:40.283" v="3058" actId="478"/>
          <ac:spMkLst>
            <pc:docMk/>
            <pc:sldMk cId="1463266081" sldId="260"/>
            <ac:spMk id="3" creationId="{55A9651F-D693-4533-AD1A-3A9B79B7D56D}"/>
          </ac:spMkLst>
        </pc:spChg>
        <pc:spChg chg="add mod">
          <ac:chgData name="Jasmine P" userId="7863c60cc23f5fbb" providerId="LiveId" clId="{53F1EAE1-A2C2-487D-A935-F9361FC1A2F6}" dt="2019-11-15T00:41:15.201" v="251" actId="1582"/>
          <ac:spMkLst>
            <pc:docMk/>
            <pc:sldMk cId="1463266081" sldId="260"/>
            <ac:spMk id="5" creationId="{B94962C2-E8FB-481A-8873-6CBDBD22676D}"/>
          </ac:spMkLst>
        </pc:spChg>
        <pc:spChg chg="add mod">
          <ac:chgData name="Jasmine P" userId="7863c60cc23f5fbb" providerId="LiveId" clId="{53F1EAE1-A2C2-487D-A935-F9361FC1A2F6}" dt="2019-11-15T00:41:41.902" v="258" actId="14100"/>
          <ac:spMkLst>
            <pc:docMk/>
            <pc:sldMk cId="1463266081" sldId="260"/>
            <ac:spMk id="6" creationId="{1ECB61B2-1789-434D-A5E8-4B86723FD325}"/>
          </ac:spMkLst>
        </pc:spChg>
        <pc:spChg chg="add mod">
          <ac:chgData name="Jasmine P" userId="7863c60cc23f5fbb" providerId="LiveId" clId="{53F1EAE1-A2C2-487D-A935-F9361FC1A2F6}" dt="2019-11-15T00:42:27.004" v="269" actId="14100"/>
          <ac:spMkLst>
            <pc:docMk/>
            <pc:sldMk cId="1463266081" sldId="260"/>
            <ac:spMk id="7" creationId="{9FD324F0-1737-4B1F-BA97-F3CEF1A097B3}"/>
          </ac:spMkLst>
        </pc:spChg>
        <pc:spChg chg="add mod">
          <ac:chgData name="Jasmine P" userId="7863c60cc23f5fbb" providerId="LiveId" clId="{53F1EAE1-A2C2-487D-A935-F9361FC1A2F6}" dt="2019-11-15T00:42:19.083" v="268" actId="14100"/>
          <ac:spMkLst>
            <pc:docMk/>
            <pc:sldMk cId="1463266081" sldId="260"/>
            <ac:spMk id="8" creationId="{47CF98E5-42AD-4354-A9CF-ACAD9F013830}"/>
          </ac:spMkLst>
        </pc:spChg>
        <pc:spChg chg="add mod">
          <ac:chgData name="Jasmine P" userId="7863c60cc23f5fbb" providerId="LiveId" clId="{53F1EAE1-A2C2-487D-A935-F9361FC1A2F6}" dt="2019-11-15T00:42:13.405" v="267" actId="14100"/>
          <ac:spMkLst>
            <pc:docMk/>
            <pc:sldMk cId="1463266081" sldId="260"/>
            <ac:spMk id="9" creationId="{2451C31D-054D-4B52-9E7E-ADB1349C8CF9}"/>
          </ac:spMkLst>
        </pc:spChg>
        <pc:spChg chg="add mod">
          <ac:chgData name="Jasmine P" userId="7863c60cc23f5fbb" providerId="LiveId" clId="{53F1EAE1-A2C2-487D-A935-F9361FC1A2F6}" dt="2019-11-15T20:05:12.777" v="3340" actId="14100"/>
          <ac:spMkLst>
            <pc:docMk/>
            <pc:sldMk cId="1463266081" sldId="260"/>
            <ac:spMk id="47" creationId="{E5B5C7EE-925B-4CA0-B5EB-EF196690C23D}"/>
          </ac:spMkLst>
        </pc:spChg>
        <pc:spChg chg="add mod">
          <ac:chgData name="Jasmine P" userId="7863c60cc23f5fbb" providerId="LiveId" clId="{53F1EAE1-A2C2-487D-A935-F9361FC1A2F6}" dt="2019-11-15T20:04:33.326" v="3306" actId="121"/>
          <ac:spMkLst>
            <pc:docMk/>
            <pc:sldMk cId="1463266081" sldId="260"/>
            <ac:spMk id="48" creationId="{28D09A70-5A55-4B73-8ED3-834710434BDF}"/>
          </ac:spMkLst>
        </pc:spChg>
        <pc:spChg chg="add mod">
          <ac:chgData name="Jasmine P" userId="7863c60cc23f5fbb" providerId="LiveId" clId="{53F1EAE1-A2C2-487D-A935-F9361FC1A2F6}" dt="2019-11-15T20:05:45.778" v="3388" actId="20577"/>
          <ac:spMkLst>
            <pc:docMk/>
            <pc:sldMk cId="1463266081" sldId="260"/>
            <ac:spMk id="49" creationId="{A28C4A26-F652-465F-85F5-5AC6AB710A87}"/>
          </ac:spMkLst>
        </pc:spChg>
        <pc:spChg chg="add mod">
          <ac:chgData name="Jasmine P" userId="7863c60cc23f5fbb" providerId="LiveId" clId="{53F1EAE1-A2C2-487D-A935-F9361FC1A2F6}" dt="2019-11-15T20:07:14.786" v="3442" actId="20577"/>
          <ac:spMkLst>
            <pc:docMk/>
            <pc:sldMk cId="1463266081" sldId="260"/>
            <ac:spMk id="50" creationId="{DB89B346-6EC7-448E-9A6B-8DBF9BE1564C}"/>
          </ac:spMkLst>
        </pc:spChg>
        <pc:spChg chg="add mod">
          <ac:chgData name="Jasmine P" userId="7863c60cc23f5fbb" providerId="LiveId" clId="{53F1EAE1-A2C2-487D-A935-F9361FC1A2F6}" dt="2019-11-15T20:08:41.806" v="3550" actId="20577"/>
          <ac:spMkLst>
            <pc:docMk/>
            <pc:sldMk cId="1463266081" sldId="260"/>
            <ac:spMk id="51" creationId="{100F6571-F98A-49B5-9B21-8CAEBB7D3971}"/>
          </ac:spMkLst>
        </pc:spChg>
        <pc:grpChg chg="add del">
          <ac:chgData name="Jasmine P" userId="7863c60cc23f5fbb" providerId="LiveId" clId="{53F1EAE1-A2C2-487D-A935-F9361FC1A2F6}" dt="2019-11-15T19:55:42.245" v="3076" actId="478"/>
          <ac:grpSpMkLst>
            <pc:docMk/>
            <pc:sldMk cId="1463266081" sldId="260"/>
            <ac:grpSpMk id="10" creationId="{ACA12D0D-4E17-4F73-94A8-71DDD6D53F21}"/>
          </ac:grpSpMkLst>
        </pc:grpChg>
        <pc:grpChg chg="add">
          <ac:chgData name="Jasmine P" userId="7863c60cc23f5fbb" providerId="LiveId" clId="{53F1EAE1-A2C2-487D-A935-F9361FC1A2F6}" dt="2019-11-15T19:55:47.352" v="3077"/>
          <ac:grpSpMkLst>
            <pc:docMk/>
            <pc:sldMk cId="1463266081" sldId="260"/>
            <ac:grpSpMk id="22" creationId="{B89D7905-C2A4-40AC-9BE3-E3477DCCC169}"/>
          </ac:grpSpMkLst>
        </pc:grpChg>
        <pc:picChg chg="add mod modCrop">
          <ac:chgData name="Jasmine P" userId="7863c60cc23f5fbb" providerId="LiveId" clId="{53F1EAE1-A2C2-487D-A935-F9361FC1A2F6}" dt="2019-11-15T19:54:25.191" v="3073" actId="208"/>
          <ac:picMkLst>
            <pc:docMk/>
            <pc:sldMk cId="1463266081" sldId="260"/>
            <ac:picMk id="4" creationId="{96B6FE46-1AB8-4F73-ADDE-6D203EF095A4}"/>
          </ac:picMkLst>
        </pc:picChg>
        <pc:cxnChg chg="mod">
          <ac:chgData name="Jasmine P" userId="7863c60cc23f5fbb" providerId="LiveId" clId="{53F1EAE1-A2C2-487D-A935-F9361FC1A2F6}" dt="2019-11-15T19:55:42.245" v="3076" actId="478"/>
          <ac:cxnSpMkLst>
            <pc:docMk/>
            <pc:sldMk cId="1463266081" sldId="260"/>
            <ac:cxnSpMk id="19" creationId="{065D80AD-FAA6-4B4E-8B9D-F74C0A2FD951}"/>
          </ac:cxnSpMkLst>
        </pc:cxnChg>
        <pc:cxnChg chg="mod">
          <ac:chgData name="Jasmine P" userId="7863c60cc23f5fbb" providerId="LiveId" clId="{53F1EAE1-A2C2-487D-A935-F9361FC1A2F6}" dt="2019-11-15T19:55:42.245" v="3076" actId="478"/>
          <ac:cxnSpMkLst>
            <pc:docMk/>
            <pc:sldMk cId="1463266081" sldId="260"/>
            <ac:cxnSpMk id="20" creationId="{7118CFAE-49A8-4CD5-BC51-4AF36908B327}"/>
          </ac:cxnSpMkLst>
        </pc:cxnChg>
        <pc:cxnChg chg="mod">
          <ac:chgData name="Jasmine P" userId="7863c60cc23f5fbb" providerId="LiveId" clId="{53F1EAE1-A2C2-487D-A935-F9361FC1A2F6}" dt="2019-11-15T19:55:42.245" v="3076" actId="478"/>
          <ac:cxnSpMkLst>
            <pc:docMk/>
            <pc:sldMk cId="1463266081" sldId="260"/>
            <ac:cxnSpMk id="21" creationId="{E6BFCCE9-B577-414E-B11E-595FC90AE5E9}"/>
          </ac:cxnSpMkLst>
        </pc:cxnChg>
        <pc:cxnChg chg="add mod">
          <ac:chgData name="Jasmine P" userId="7863c60cc23f5fbb" providerId="LiveId" clId="{53F1EAE1-A2C2-487D-A935-F9361FC1A2F6}" dt="2019-11-15T19:58:54.752" v="3089" actId="14100"/>
          <ac:cxnSpMkLst>
            <pc:docMk/>
            <pc:sldMk cId="1463266081" sldId="260"/>
            <ac:cxnSpMk id="35" creationId="{334A35AA-F723-40AD-AAA4-24D45C08A459}"/>
          </ac:cxnSpMkLst>
        </pc:cxnChg>
        <pc:cxnChg chg="add del mod">
          <ac:chgData name="Jasmine P" userId="7863c60cc23f5fbb" providerId="LiveId" clId="{53F1EAE1-A2C2-487D-A935-F9361FC1A2F6}" dt="2019-11-15T19:57:04.656" v="3080" actId="478"/>
          <ac:cxnSpMkLst>
            <pc:docMk/>
            <pc:sldMk cId="1463266081" sldId="260"/>
            <ac:cxnSpMk id="37" creationId="{7CF96888-58B3-4945-AEFA-E84FE5E329CC}"/>
          </ac:cxnSpMkLst>
        </pc:cxnChg>
        <pc:cxnChg chg="add mod">
          <ac:chgData name="Jasmine P" userId="7863c60cc23f5fbb" providerId="LiveId" clId="{53F1EAE1-A2C2-487D-A935-F9361FC1A2F6}" dt="2019-11-15T19:58:43.721" v="3088" actId="14100"/>
          <ac:cxnSpMkLst>
            <pc:docMk/>
            <pc:sldMk cId="1463266081" sldId="260"/>
            <ac:cxnSpMk id="38" creationId="{C56BDE9A-B7BB-441C-A4C3-BB7A55E72857}"/>
          </ac:cxnSpMkLst>
        </pc:cxnChg>
        <pc:cxnChg chg="add mod">
          <ac:chgData name="Jasmine P" userId="7863c60cc23f5fbb" providerId="LiveId" clId="{53F1EAE1-A2C2-487D-A935-F9361FC1A2F6}" dt="2019-11-15T19:59:09.293" v="3092" actId="14100"/>
          <ac:cxnSpMkLst>
            <pc:docMk/>
            <pc:sldMk cId="1463266081" sldId="260"/>
            <ac:cxnSpMk id="41" creationId="{97A78AA4-8CCA-4D6F-A22D-07903D9C3AD7}"/>
          </ac:cxnSpMkLst>
        </pc:cxnChg>
        <pc:cxnChg chg="add mod">
          <ac:chgData name="Jasmine P" userId="7863c60cc23f5fbb" providerId="LiveId" clId="{53F1EAE1-A2C2-487D-A935-F9361FC1A2F6}" dt="2019-11-15T19:59:24.896" v="3095" actId="14100"/>
          <ac:cxnSpMkLst>
            <pc:docMk/>
            <pc:sldMk cId="1463266081" sldId="260"/>
            <ac:cxnSpMk id="43" creationId="{420D1A3F-8570-4A8D-BFE2-B9B1F3A67C94}"/>
          </ac:cxnSpMkLst>
        </pc:cxnChg>
        <pc:cxnChg chg="add mod">
          <ac:chgData name="Jasmine P" userId="7863c60cc23f5fbb" providerId="LiveId" clId="{53F1EAE1-A2C2-487D-A935-F9361FC1A2F6}" dt="2019-11-15T20:01:59.515" v="3098" actId="14100"/>
          <ac:cxnSpMkLst>
            <pc:docMk/>
            <pc:sldMk cId="1463266081" sldId="260"/>
            <ac:cxnSpMk id="45" creationId="{270EB902-1955-4E0D-8AB3-4AF3CD7718A6}"/>
          </ac:cxnSpMkLst>
        </pc:cxnChg>
      </pc:sldChg>
      <pc:sldChg chg="addSp delSp modSp">
        <pc:chgData name="Jasmine P" userId="7863c60cc23f5fbb" providerId="LiveId" clId="{53F1EAE1-A2C2-487D-A935-F9361FC1A2F6}" dt="2019-11-15T19:23:32.111" v="2889" actId="9405"/>
        <pc:sldMkLst>
          <pc:docMk/>
          <pc:sldMk cId="2828260904" sldId="261"/>
        </pc:sldMkLst>
        <pc:spChg chg="mod">
          <ac:chgData name="Jasmine P" userId="7863c60cc23f5fbb" providerId="LiveId" clId="{53F1EAE1-A2C2-487D-A935-F9361FC1A2F6}" dt="2019-11-15T18:34:02.641" v="2110" actId="14100"/>
          <ac:spMkLst>
            <pc:docMk/>
            <pc:sldMk cId="2828260904" sldId="261"/>
            <ac:spMk id="2" creationId="{53B8B86D-9B19-4BB2-B12D-0214D024C14D}"/>
          </ac:spMkLst>
        </pc:spChg>
        <pc:spChg chg="mod">
          <ac:chgData name="Jasmine P" userId="7863c60cc23f5fbb" providerId="LiveId" clId="{53F1EAE1-A2C2-487D-A935-F9361FC1A2F6}" dt="2019-11-15T18:34:47.631" v="2115" actId="14100"/>
          <ac:spMkLst>
            <pc:docMk/>
            <pc:sldMk cId="2828260904" sldId="261"/>
            <ac:spMk id="3" creationId="{96810726-87C6-483E-AF81-F0310C7AA3E0}"/>
          </ac:spMkLst>
        </pc:spChg>
        <pc:spChg chg="mod">
          <ac:chgData name="Jasmine P" userId="7863c60cc23f5fbb" providerId="LiveId" clId="{53F1EAE1-A2C2-487D-A935-F9361FC1A2F6}" dt="2019-11-15T18:37:29.753" v="2225" actId="207"/>
          <ac:spMkLst>
            <pc:docMk/>
            <pc:sldMk cId="2828260904" sldId="261"/>
            <ac:spMk id="7" creationId="{89153E61-D206-40F1-B84F-EAF2A6682411}"/>
          </ac:spMkLst>
        </pc:spChg>
        <pc:spChg chg="mod">
          <ac:chgData name="Jasmine P" userId="7863c60cc23f5fbb" providerId="LiveId" clId="{53F1EAE1-A2C2-487D-A935-F9361FC1A2F6}" dt="2019-11-15T18:37:39.995" v="2227" actId="207"/>
          <ac:spMkLst>
            <pc:docMk/>
            <pc:sldMk cId="2828260904" sldId="261"/>
            <ac:spMk id="8" creationId="{EB3C53D3-183A-4F22-AC5F-D4ACC72E4785}"/>
          </ac:spMkLst>
        </pc:spChg>
        <pc:spChg chg="add del mod">
          <ac:chgData name="Jasmine P" userId="7863c60cc23f5fbb" providerId="LiveId" clId="{53F1EAE1-A2C2-487D-A935-F9361FC1A2F6}" dt="2019-11-15T19:00:15.886" v="2654" actId="478"/>
          <ac:spMkLst>
            <pc:docMk/>
            <pc:sldMk cId="2828260904" sldId="261"/>
            <ac:spMk id="18" creationId="{F7C4AEB9-D138-4A43-88AE-BC90BD3FBCD5}"/>
          </ac:spMkLst>
        </pc:spChg>
        <pc:spChg chg="add del mod">
          <ac:chgData name="Jasmine P" userId="7863c60cc23f5fbb" providerId="LiveId" clId="{53F1EAE1-A2C2-487D-A935-F9361FC1A2F6}" dt="2019-11-15T19:00:15.886" v="2654" actId="478"/>
          <ac:spMkLst>
            <pc:docMk/>
            <pc:sldMk cId="2828260904" sldId="261"/>
            <ac:spMk id="19" creationId="{8EDC46B4-8DBB-40F2-8478-4429639AA892}"/>
          </ac:spMkLst>
        </pc:spChg>
        <pc:grpChg chg="add">
          <ac:chgData name="Jasmine P" userId="7863c60cc23f5fbb" providerId="LiveId" clId="{53F1EAE1-A2C2-487D-A935-F9361FC1A2F6}" dt="2019-11-15T18:33:57.707" v="2109"/>
          <ac:grpSpMkLst>
            <pc:docMk/>
            <pc:sldMk cId="2828260904" sldId="261"/>
            <ac:grpSpMk id="6" creationId="{1363D68B-6F50-4C26-9C50-F12ACCE4D3F0}"/>
          </ac:grpSpMkLst>
        </pc:grpChg>
        <pc:grpChg chg="del mod">
          <ac:chgData name="Jasmine P" userId="7863c60cc23f5fbb" providerId="LiveId" clId="{53F1EAE1-A2C2-487D-A935-F9361FC1A2F6}" dt="2019-11-15T19:13:49.359" v="2808"/>
          <ac:grpSpMkLst>
            <pc:docMk/>
            <pc:sldMk cId="2828260904" sldId="261"/>
            <ac:grpSpMk id="30" creationId="{C280C33A-D8DE-4AB9-9F7C-9B3D8D140629}"/>
          </ac:grpSpMkLst>
        </pc:grpChg>
        <pc:grpChg chg="add del mod">
          <ac:chgData name="Jasmine P" userId="7863c60cc23f5fbb" providerId="LiveId" clId="{53F1EAE1-A2C2-487D-A935-F9361FC1A2F6}" dt="2019-11-15T19:17:18.448" v="2861"/>
          <ac:grpSpMkLst>
            <pc:docMk/>
            <pc:sldMk cId="2828260904" sldId="261"/>
            <ac:grpSpMk id="45" creationId="{99A05E8D-A5A1-4546-95CC-AF0574C0C306}"/>
          </ac:grpSpMkLst>
        </pc:grpChg>
        <pc:grpChg chg="add del mod">
          <ac:chgData name="Jasmine P" userId="7863c60cc23f5fbb" providerId="LiveId" clId="{53F1EAE1-A2C2-487D-A935-F9361FC1A2F6}" dt="2019-11-15T19:16:09.186" v="2844"/>
          <ac:grpSpMkLst>
            <pc:docMk/>
            <pc:sldMk cId="2828260904" sldId="261"/>
            <ac:grpSpMk id="48" creationId="{A44AA0D6-B1D9-4679-ABD6-CD1504D98B35}"/>
          </ac:grpSpMkLst>
        </pc:grpChg>
        <pc:grpChg chg="add del mod">
          <ac:chgData name="Jasmine P" userId="7863c60cc23f5fbb" providerId="LiveId" clId="{53F1EAE1-A2C2-487D-A935-F9361FC1A2F6}" dt="2019-11-15T19:16:08.772" v="2842"/>
          <ac:grpSpMkLst>
            <pc:docMk/>
            <pc:sldMk cId="2828260904" sldId="261"/>
            <ac:grpSpMk id="50" creationId="{AE68EE35-8BC2-4A76-B4E4-BBEEB9CE4D38}"/>
          </ac:grpSpMkLst>
        </pc:grpChg>
        <pc:grpChg chg="mod">
          <ac:chgData name="Jasmine P" userId="7863c60cc23f5fbb" providerId="LiveId" clId="{53F1EAE1-A2C2-487D-A935-F9361FC1A2F6}" dt="2019-11-15T19:16:08.217" v="2840"/>
          <ac:grpSpMkLst>
            <pc:docMk/>
            <pc:sldMk cId="2828260904" sldId="261"/>
            <ac:grpSpMk id="52" creationId="{A81E1BFF-3DA9-4884-BD3B-61E8FEC0F0CE}"/>
          </ac:grpSpMkLst>
        </pc:grpChg>
        <pc:grpChg chg="mod">
          <ac:chgData name="Jasmine P" userId="7863c60cc23f5fbb" providerId="LiveId" clId="{53F1EAE1-A2C2-487D-A935-F9361FC1A2F6}" dt="2019-11-15T19:16:52.891" v="2854"/>
          <ac:grpSpMkLst>
            <pc:docMk/>
            <pc:sldMk cId="2828260904" sldId="261"/>
            <ac:grpSpMk id="55" creationId="{783BC234-E0EF-4834-81F4-06DE7565CE3F}"/>
          </ac:grpSpMkLst>
        </pc:grpChg>
        <pc:grpChg chg="del mod">
          <ac:chgData name="Jasmine P" userId="7863c60cc23f5fbb" providerId="LiveId" clId="{53F1EAE1-A2C2-487D-A935-F9361FC1A2F6}" dt="2019-11-15T19:17:53.957" v="2867"/>
          <ac:grpSpMkLst>
            <pc:docMk/>
            <pc:sldMk cId="2828260904" sldId="261"/>
            <ac:grpSpMk id="60" creationId="{86EE9852-FC41-47A5-8361-2EC102FEC7F3}"/>
          </ac:grpSpMkLst>
        </pc:grpChg>
        <pc:grpChg chg="mod">
          <ac:chgData name="Jasmine P" userId="7863c60cc23f5fbb" providerId="LiveId" clId="{53F1EAE1-A2C2-487D-A935-F9361FC1A2F6}" dt="2019-11-15T19:17:31.041" v="2865"/>
          <ac:grpSpMkLst>
            <pc:docMk/>
            <pc:sldMk cId="2828260904" sldId="261"/>
            <ac:grpSpMk id="64" creationId="{61B733AE-A0CD-47CA-8793-7402E2A34B46}"/>
          </ac:grpSpMkLst>
        </pc:grpChg>
        <pc:grpChg chg="del mod">
          <ac:chgData name="Jasmine P" userId="7863c60cc23f5fbb" providerId="LiveId" clId="{53F1EAE1-A2C2-487D-A935-F9361FC1A2F6}" dt="2019-11-15T19:18:03.121" v="2869"/>
          <ac:grpSpMkLst>
            <pc:docMk/>
            <pc:sldMk cId="2828260904" sldId="261"/>
            <ac:grpSpMk id="66" creationId="{6082C6E6-F29B-4EA0-A038-19DE6790BDBC}"/>
          </ac:grpSpMkLst>
        </pc:grpChg>
        <pc:grpChg chg="del mod">
          <ac:chgData name="Jasmine P" userId="7863c60cc23f5fbb" providerId="LiveId" clId="{53F1EAE1-A2C2-487D-A935-F9361FC1A2F6}" dt="2019-11-15T19:18:07.427" v="2871"/>
          <ac:grpSpMkLst>
            <pc:docMk/>
            <pc:sldMk cId="2828260904" sldId="261"/>
            <ac:grpSpMk id="68" creationId="{E57065C0-63FC-48BD-868C-00353E8CE520}"/>
          </ac:grpSpMkLst>
        </pc:grpChg>
        <pc:grpChg chg="del mod">
          <ac:chgData name="Jasmine P" userId="7863c60cc23f5fbb" providerId="LiveId" clId="{53F1EAE1-A2C2-487D-A935-F9361FC1A2F6}" dt="2019-11-15T19:18:10.413" v="2873"/>
          <ac:grpSpMkLst>
            <pc:docMk/>
            <pc:sldMk cId="2828260904" sldId="261"/>
            <ac:grpSpMk id="70" creationId="{02BC058E-92CC-4DE0-AA86-F1212C2D18C5}"/>
          </ac:grpSpMkLst>
        </pc:grpChg>
        <pc:grpChg chg="mod">
          <ac:chgData name="Jasmine P" userId="7863c60cc23f5fbb" providerId="LiveId" clId="{53F1EAE1-A2C2-487D-A935-F9361FC1A2F6}" dt="2019-11-15T19:18:10.413" v="2873"/>
          <ac:grpSpMkLst>
            <pc:docMk/>
            <pc:sldMk cId="2828260904" sldId="261"/>
            <ac:grpSpMk id="72" creationId="{0578A0BE-15B7-4D0D-A832-C3A2F4A35524}"/>
          </ac:grpSpMkLst>
        </pc:grpChg>
        <pc:picChg chg="del mod">
          <ac:chgData name="Jasmine P" userId="7863c60cc23f5fbb" providerId="LiveId" clId="{53F1EAE1-A2C2-487D-A935-F9361FC1A2F6}" dt="2019-11-15T19:00:15.886" v="2654" actId="478"/>
          <ac:picMkLst>
            <pc:docMk/>
            <pc:sldMk cId="2828260904" sldId="261"/>
            <ac:picMk id="4" creationId="{54E37846-469D-4771-8D44-A3A8DD26E777}"/>
          </ac:picMkLst>
        </pc:picChg>
        <pc:picChg chg="del mod">
          <ac:chgData name="Jasmine P" userId="7863c60cc23f5fbb" providerId="LiveId" clId="{53F1EAE1-A2C2-487D-A935-F9361FC1A2F6}" dt="2019-11-15T19:00:15.886" v="2654" actId="478"/>
          <ac:picMkLst>
            <pc:docMk/>
            <pc:sldMk cId="2828260904" sldId="261"/>
            <ac:picMk id="5" creationId="{4FE39562-B303-4BF5-8F63-3203C5CE3F9F}"/>
          </ac:picMkLst>
        </pc:picChg>
        <pc:picChg chg="add del mod modCrop">
          <ac:chgData name="Jasmine P" userId="7863c60cc23f5fbb" providerId="LiveId" clId="{53F1EAE1-A2C2-487D-A935-F9361FC1A2F6}" dt="2019-11-15T19:07:37.384" v="2769" actId="1076"/>
          <ac:picMkLst>
            <pc:docMk/>
            <pc:sldMk cId="2828260904" sldId="261"/>
            <ac:picMk id="21" creationId="{98E2BFFF-B209-4E55-8657-34F0CB2A8017}"/>
          </ac:picMkLst>
        </pc:picChg>
        <pc:picChg chg="add mod modCrop">
          <ac:chgData name="Jasmine P" userId="7863c60cc23f5fbb" providerId="LiveId" clId="{53F1EAE1-A2C2-487D-A935-F9361FC1A2F6}" dt="2019-11-15T19:09:11.786" v="2798" actId="1076"/>
          <ac:picMkLst>
            <pc:docMk/>
            <pc:sldMk cId="2828260904" sldId="261"/>
            <ac:picMk id="23" creationId="{8382906F-3790-4FCC-AD3E-696F8168D880}"/>
          </ac:picMkLst>
        </pc:picChg>
        <pc:inkChg chg="add">
          <ac:chgData name="Jasmine P" userId="7863c60cc23f5fbb" providerId="LiveId" clId="{53F1EAE1-A2C2-487D-A935-F9361FC1A2F6}" dt="2019-11-15T19:10:51.875" v="2799" actId="9405"/>
          <ac:inkMkLst>
            <pc:docMk/>
            <pc:sldMk cId="2828260904" sldId="261"/>
            <ac:inkMk id="24" creationId="{5712F282-7FC4-4C7E-87CA-572D902666E8}"/>
          </ac:inkMkLst>
        </pc:inkChg>
        <pc:inkChg chg="add">
          <ac:chgData name="Jasmine P" userId="7863c60cc23f5fbb" providerId="LiveId" clId="{53F1EAE1-A2C2-487D-A935-F9361FC1A2F6}" dt="2019-11-15T19:10:55.597" v="2800" actId="9405"/>
          <ac:inkMkLst>
            <pc:docMk/>
            <pc:sldMk cId="2828260904" sldId="261"/>
            <ac:inkMk id="25" creationId="{887997D4-F2A4-4A0D-8435-5DC245AD60D8}"/>
          </ac:inkMkLst>
        </pc:inkChg>
        <pc:inkChg chg="add">
          <ac:chgData name="Jasmine P" userId="7863c60cc23f5fbb" providerId="LiveId" clId="{53F1EAE1-A2C2-487D-A935-F9361FC1A2F6}" dt="2019-11-15T19:12:53.267" v="2801" actId="9405"/>
          <ac:inkMkLst>
            <pc:docMk/>
            <pc:sldMk cId="2828260904" sldId="261"/>
            <ac:inkMk id="26" creationId="{BEE3FB7B-53BF-48C8-B5F4-4FBEDBD3DF5F}"/>
          </ac:inkMkLst>
        </pc:inkChg>
        <pc:inkChg chg="add">
          <ac:chgData name="Jasmine P" userId="7863c60cc23f5fbb" providerId="LiveId" clId="{53F1EAE1-A2C2-487D-A935-F9361FC1A2F6}" dt="2019-11-15T19:12:57.284" v="2802" actId="9405"/>
          <ac:inkMkLst>
            <pc:docMk/>
            <pc:sldMk cId="2828260904" sldId="261"/>
            <ac:inkMk id="27" creationId="{A9C8E66E-E4F9-443E-8C58-7C0152E58F8E}"/>
          </ac:inkMkLst>
        </pc:inkChg>
        <pc:inkChg chg="add del mod">
          <ac:chgData name="Jasmine P" userId="7863c60cc23f5fbb" providerId="LiveId" clId="{53F1EAE1-A2C2-487D-A935-F9361FC1A2F6}" dt="2019-11-15T19:13:49.359" v="2808"/>
          <ac:inkMkLst>
            <pc:docMk/>
            <pc:sldMk cId="2828260904" sldId="261"/>
            <ac:inkMk id="28" creationId="{82E7442D-8C2A-4A37-B982-06BC87058FBE}"/>
          </ac:inkMkLst>
        </pc:inkChg>
        <pc:inkChg chg="add del mod">
          <ac:chgData name="Jasmine P" userId="7863c60cc23f5fbb" providerId="LiveId" clId="{53F1EAE1-A2C2-487D-A935-F9361FC1A2F6}" dt="2019-11-15T19:13:53.668" v="2811"/>
          <ac:inkMkLst>
            <pc:docMk/>
            <pc:sldMk cId="2828260904" sldId="261"/>
            <ac:inkMk id="29" creationId="{26D03467-369F-4737-84E7-1D2FD5D402FC}"/>
          </ac:inkMkLst>
        </pc:inkChg>
        <pc:inkChg chg="add del">
          <ac:chgData name="Jasmine P" userId="7863c60cc23f5fbb" providerId="LiveId" clId="{53F1EAE1-A2C2-487D-A935-F9361FC1A2F6}" dt="2019-11-15T19:13:49.361" v="2809"/>
          <ac:inkMkLst>
            <pc:docMk/>
            <pc:sldMk cId="2828260904" sldId="261"/>
            <ac:inkMk id="31" creationId="{A6853C2D-AB27-4BB6-B0F4-F221AFEEEE69}"/>
          </ac:inkMkLst>
        </pc:inkChg>
        <pc:inkChg chg="add del">
          <ac:chgData name="Jasmine P" userId="7863c60cc23f5fbb" providerId="LiveId" clId="{53F1EAE1-A2C2-487D-A935-F9361FC1A2F6}" dt="2019-11-15T19:13:49.364" v="2810"/>
          <ac:inkMkLst>
            <pc:docMk/>
            <pc:sldMk cId="2828260904" sldId="261"/>
            <ac:inkMk id="32" creationId="{A3313B7A-ACEC-4633-ACD4-E4AB613409BD}"/>
          </ac:inkMkLst>
        </pc:inkChg>
        <pc:inkChg chg="add del">
          <ac:chgData name="Jasmine P" userId="7863c60cc23f5fbb" providerId="LiveId" clId="{53F1EAE1-A2C2-487D-A935-F9361FC1A2F6}" dt="2019-11-15T19:13:53.670" v="2812"/>
          <ac:inkMkLst>
            <pc:docMk/>
            <pc:sldMk cId="2828260904" sldId="261"/>
            <ac:inkMk id="33" creationId="{8BC6A99F-300C-461E-A721-9C81A0DD23E3}"/>
          </ac:inkMkLst>
        </pc:inkChg>
        <pc:inkChg chg="add del">
          <ac:chgData name="Jasmine P" userId="7863c60cc23f5fbb" providerId="LiveId" clId="{53F1EAE1-A2C2-487D-A935-F9361FC1A2F6}" dt="2019-11-15T19:13:53.671" v="2813"/>
          <ac:inkMkLst>
            <pc:docMk/>
            <pc:sldMk cId="2828260904" sldId="261"/>
            <ac:inkMk id="34" creationId="{3A55092E-FEC9-4ABA-BBC3-831674C8F788}"/>
          </ac:inkMkLst>
        </pc:inkChg>
        <pc:inkChg chg="add">
          <ac:chgData name="Jasmine P" userId="7863c60cc23f5fbb" providerId="LiveId" clId="{53F1EAE1-A2C2-487D-A935-F9361FC1A2F6}" dt="2019-11-15T19:14:07.009" v="2814" actId="9405"/>
          <ac:inkMkLst>
            <pc:docMk/>
            <pc:sldMk cId="2828260904" sldId="261"/>
            <ac:inkMk id="35" creationId="{4DF7AB10-F5ED-46EC-97D2-0B8B307AC5F4}"/>
          </ac:inkMkLst>
        </pc:inkChg>
        <pc:inkChg chg="add del">
          <ac:chgData name="Jasmine P" userId="7863c60cc23f5fbb" providerId="LiveId" clId="{53F1EAE1-A2C2-487D-A935-F9361FC1A2F6}" dt="2019-11-15T19:14:20.586" v="2816" actId="9405"/>
          <ac:inkMkLst>
            <pc:docMk/>
            <pc:sldMk cId="2828260904" sldId="261"/>
            <ac:inkMk id="36" creationId="{FB5423D9-01CF-4879-A9AC-FB7C462C75F1}"/>
          </ac:inkMkLst>
        </pc:inkChg>
        <pc:inkChg chg="add del">
          <ac:chgData name="Jasmine P" userId="7863c60cc23f5fbb" providerId="LiveId" clId="{53F1EAE1-A2C2-487D-A935-F9361FC1A2F6}" dt="2019-11-15T19:15:29.367" v="2828" actId="9405"/>
          <ac:inkMkLst>
            <pc:docMk/>
            <pc:sldMk cId="2828260904" sldId="261"/>
            <ac:inkMk id="37" creationId="{17B92321-6E90-4887-B062-A55560B4B359}"/>
          </ac:inkMkLst>
        </pc:inkChg>
        <pc:inkChg chg="add del">
          <ac:chgData name="Jasmine P" userId="7863c60cc23f5fbb" providerId="LiveId" clId="{53F1EAE1-A2C2-487D-A935-F9361FC1A2F6}" dt="2019-11-15T19:15:28.828" v="2827" actId="9405"/>
          <ac:inkMkLst>
            <pc:docMk/>
            <pc:sldMk cId="2828260904" sldId="261"/>
            <ac:inkMk id="38" creationId="{E176B1A1-41CC-4E74-8C53-BA6FEA4E626A}"/>
          </ac:inkMkLst>
        </pc:inkChg>
        <pc:inkChg chg="add del">
          <ac:chgData name="Jasmine P" userId="7863c60cc23f5fbb" providerId="LiveId" clId="{53F1EAE1-A2C2-487D-A935-F9361FC1A2F6}" dt="2019-11-15T19:15:04.994" v="2820" actId="9405"/>
          <ac:inkMkLst>
            <pc:docMk/>
            <pc:sldMk cId="2828260904" sldId="261"/>
            <ac:inkMk id="39" creationId="{2DEC00F6-2A35-47EB-A8AB-71998A6B24B6}"/>
          </ac:inkMkLst>
        </pc:inkChg>
        <pc:inkChg chg="add del">
          <ac:chgData name="Jasmine P" userId="7863c60cc23f5fbb" providerId="LiveId" clId="{53F1EAE1-A2C2-487D-A935-F9361FC1A2F6}" dt="2019-11-15T19:15:12.961" v="2822" actId="9405"/>
          <ac:inkMkLst>
            <pc:docMk/>
            <pc:sldMk cId="2828260904" sldId="261"/>
            <ac:inkMk id="40" creationId="{98CA8867-83D5-4B91-84AB-83B89301A8FC}"/>
          </ac:inkMkLst>
        </pc:inkChg>
        <pc:inkChg chg="add del">
          <ac:chgData name="Jasmine P" userId="7863c60cc23f5fbb" providerId="LiveId" clId="{53F1EAE1-A2C2-487D-A935-F9361FC1A2F6}" dt="2019-11-15T19:15:28.399" v="2826" actId="9405"/>
          <ac:inkMkLst>
            <pc:docMk/>
            <pc:sldMk cId="2828260904" sldId="261"/>
            <ac:inkMk id="41" creationId="{2BAFADB0-E67B-47FB-99C9-6758CAD4E292}"/>
          </ac:inkMkLst>
        </pc:inkChg>
        <pc:inkChg chg="add del">
          <ac:chgData name="Jasmine P" userId="7863c60cc23f5fbb" providerId="LiveId" clId="{53F1EAE1-A2C2-487D-A935-F9361FC1A2F6}" dt="2019-11-15T19:15:27.929" v="2825" actId="9405"/>
          <ac:inkMkLst>
            <pc:docMk/>
            <pc:sldMk cId="2828260904" sldId="261"/>
            <ac:inkMk id="42" creationId="{57B2AD65-A910-43AA-A20C-3511F61051C9}"/>
          </ac:inkMkLst>
        </pc:inkChg>
        <pc:inkChg chg="add mod">
          <ac:chgData name="Jasmine P" userId="7863c60cc23f5fbb" providerId="LiveId" clId="{53F1EAE1-A2C2-487D-A935-F9361FC1A2F6}" dt="2019-11-15T19:18:10.413" v="2873"/>
          <ac:inkMkLst>
            <pc:docMk/>
            <pc:sldMk cId="2828260904" sldId="261"/>
            <ac:inkMk id="43" creationId="{31B354B9-A762-4F0E-B35E-90509AD17C95}"/>
          </ac:inkMkLst>
        </pc:inkChg>
        <pc:inkChg chg="add del mod">
          <ac:chgData name="Jasmine P" userId="7863c60cc23f5fbb" providerId="LiveId" clId="{53F1EAE1-A2C2-487D-A935-F9361FC1A2F6}" dt="2019-11-15T19:18:10.413" v="2873"/>
          <ac:inkMkLst>
            <pc:docMk/>
            <pc:sldMk cId="2828260904" sldId="261"/>
            <ac:inkMk id="44" creationId="{F995C41B-BD4D-4DEC-9FD4-7E20B274A20A}"/>
          </ac:inkMkLst>
        </pc:inkChg>
        <pc:inkChg chg="add del mod">
          <ac:chgData name="Jasmine P" userId="7863c60cc23f5fbb" providerId="LiveId" clId="{53F1EAE1-A2C2-487D-A935-F9361FC1A2F6}" dt="2019-11-15T19:16:09.638" v="2845" actId="9405"/>
          <ac:inkMkLst>
            <pc:docMk/>
            <pc:sldMk cId="2828260904" sldId="261"/>
            <ac:inkMk id="46" creationId="{A43CDFED-DA4C-41CD-9440-9837DAA84695}"/>
          </ac:inkMkLst>
        </pc:inkChg>
        <pc:inkChg chg="add del mod">
          <ac:chgData name="Jasmine P" userId="7863c60cc23f5fbb" providerId="LiveId" clId="{53F1EAE1-A2C2-487D-A935-F9361FC1A2F6}" dt="2019-11-15T19:16:09.186" v="2844"/>
          <ac:inkMkLst>
            <pc:docMk/>
            <pc:sldMk cId="2828260904" sldId="261"/>
            <ac:inkMk id="47" creationId="{D2B9351E-B516-448F-B412-347CE730946A}"/>
          </ac:inkMkLst>
        </pc:inkChg>
        <pc:inkChg chg="add del mod">
          <ac:chgData name="Jasmine P" userId="7863c60cc23f5fbb" providerId="LiveId" clId="{53F1EAE1-A2C2-487D-A935-F9361FC1A2F6}" dt="2019-11-15T19:16:08.772" v="2842"/>
          <ac:inkMkLst>
            <pc:docMk/>
            <pc:sldMk cId="2828260904" sldId="261"/>
            <ac:inkMk id="49" creationId="{9F8FDCAE-2091-4AAC-BCE1-57F893F21584}"/>
          </ac:inkMkLst>
        </pc:inkChg>
        <pc:inkChg chg="add del mod">
          <ac:chgData name="Jasmine P" userId="7863c60cc23f5fbb" providerId="LiveId" clId="{53F1EAE1-A2C2-487D-A935-F9361FC1A2F6}" dt="2019-11-15T19:16:08.217" v="2840"/>
          <ac:inkMkLst>
            <pc:docMk/>
            <pc:sldMk cId="2828260904" sldId="261"/>
            <ac:inkMk id="51" creationId="{0FF92868-33E4-44B3-9AA2-F1CD8F931C75}"/>
          </ac:inkMkLst>
        </pc:inkChg>
        <pc:inkChg chg="add del mod">
          <ac:chgData name="Jasmine P" userId="7863c60cc23f5fbb" providerId="LiveId" clId="{53F1EAE1-A2C2-487D-A935-F9361FC1A2F6}" dt="2019-11-15T19:16:54.638" v="2855" actId="9405"/>
          <ac:inkMkLst>
            <pc:docMk/>
            <pc:sldMk cId="2828260904" sldId="261"/>
            <ac:inkMk id="53" creationId="{4952A461-BA3D-402C-9B90-92E65D53D627}"/>
          </ac:inkMkLst>
        </pc:inkChg>
        <pc:inkChg chg="add del mod">
          <ac:chgData name="Jasmine P" userId="7863c60cc23f5fbb" providerId="LiveId" clId="{53F1EAE1-A2C2-487D-A935-F9361FC1A2F6}" dt="2019-11-15T19:16:52.891" v="2854"/>
          <ac:inkMkLst>
            <pc:docMk/>
            <pc:sldMk cId="2828260904" sldId="261"/>
            <ac:inkMk id="54" creationId="{FA56B822-F440-49D8-AEC6-9A1B9FA98786}"/>
          </ac:inkMkLst>
        </pc:inkChg>
        <pc:inkChg chg="add del">
          <ac:chgData name="Jasmine P" userId="7863c60cc23f5fbb" providerId="LiveId" clId="{53F1EAE1-A2C2-487D-A935-F9361FC1A2F6}" dt="2019-11-15T19:17:04.726" v="2857" actId="9405"/>
          <ac:inkMkLst>
            <pc:docMk/>
            <pc:sldMk cId="2828260904" sldId="261"/>
            <ac:inkMk id="56" creationId="{125EB30C-358A-451E-BB11-9641C139A773}"/>
          </ac:inkMkLst>
        </pc:inkChg>
        <pc:inkChg chg="add">
          <ac:chgData name="Jasmine P" userId="7863c60cc23f5fbb" providerId="LiveId" clId="{53F1EAE1-A2C2-487D-A935-F9361FC1A2F6}" dt="2019-11-15T19:17:07.841" v="2858" actId="9405"/>
          <ac:inkMkLst>
            <pc:docMk/>
            <pc:sldMk cId="2828260904" sldId="261"/>
            <ac:inkMk id="57" creationId="{36368F0A-8BEC-4207-968E-2D020D63EC39}"/>
          </ac:inkMkLst>
        </pc:inkChg>
        <pc:inkChg chg="add">
          <ac:chgData name="Jasmine P" userId="7863c60cc23f5fbb" providerId="LiveId" clId="{53F1EAE1-A2C2-487D-A935-F9361FC1A2F6}" dt="2019-11-15T19:17:11.549" v="2859" actId="9405"/>
          <ac:inkMkLst>
            <pc:docMk/>
            <pc:sldMk cId="2828260904" sldId="261"/>
            <ac:inkMk id="58" creationId="{5FA95E2A-05C9-4159-AA62-4C558D525409}"/>
          </ac:inkMkLst>
        </pc:inkChg>
        <pc:inkChg chg="add mod">
          <ac:chgData name="Jasmine P" userId="7863c60cc23f5fbb" providerId="LiveId" clId="{53F1EAE1-A2C2-487D-A935-F9361FC1A2F6}" dt="2019-11-15T19:17:53.957" v="2867"/>
          <ac:inkMkLst>
            <pc:docMk/>
            <pc:sldMk cId="2828260904" sldId="261"/>
            <ac:inkMk id="59" creationId="{47F77AE7-DB83-49FE-80D0-B05F8F0369CD}"/>
          </ac:inkMkLst>
        </pc:inkChg>
        <pc:inkChg chg="add">
          <ac:chgData name="Jasmine P" userId="7863c60cc23f5fbb" providerId="LiveId" clId="{53F1EAE1-A2C2-487D-A935-F9361FC1A2F6}" dt="2019-11-15T19:17:25.643" v="2862" actId="9405"/>
          <ac:inkMkLst>
            <pc:docMk/>
            <pc:sldMk cId="2828260904" sldId="261"/>
            <ac:inkMk id="61" creationId="{27800C36-9C1A-406A-A42A-01D8F74E31DE}"/>
          </ac:inkMkLst>
        </pc:inkChg>
        <pc:inkChg chg="add mod">
          <ac:chgData name="Jasmine P" userId="7863c60cc23f5fbb" providerId="LiveId" clId="{53F1EAE1-A2C2-487D-A935-F9361FC1A2F6}" dt="2019-11-15T19:17:31.041" v="2865"/>
          <ac:inkMkLst>
            <pc:docMk/>
            <pc:sldMk cId="2828260904" sldId="261"/>
            <ac:inkMk id="62" creationId="{E418E14C-1EB2-4D2F-8D46-1AFDFEDEB84B}"/>
          </ac:inkMkLst>
        </pc:inkChg>
        <pc:inkChg chg="add mod">
          <ac:chgData name="Jasmine P" userId="7863c60cc23f5fbb" providerId="LiveId" clId="{53F1EAE1-A2C2-487D-A935-F9361FC1A2F6}" dt="2019-11-15T19:17:31.041" v="2865"/>
          <ac:inkMkLst>
            <pc:docMk/>
            <pc:sldMk cId="2828260904" sldId="261"/>
            <ac:inkMk id="63" creationId="{9018C7A7-F9BB-468A-876F-DE908CA40AD1}"/>
          </ac:inkMkLst>
        </pc:inkChg>
        <pc:inkChg chg="add mod">
          <ac:chgData name="Jasmine P" userId="7863c60cc23f5fbb" providerId="LiveId" clId="{53F1EAE1-A2C2-487D-A935-F9361FC1A2F6}" dt="2019-11-15T19:18:03.121" v="2869"/>
          <ac:inkMkLst>
            <pc:docMk/>
            <pc:sldMk cId="2828260904" sldId="261"/>
            <ac:inkMk id="65" creationId="{9EFAFDE0-ACD3-4183-95E7-90D3A109DA4E}"/>
          </ac:inkMkLst>
        </pc:inkChg>
        <pc:inkChg chg="add mod">
          <ac:chgData name="Jasmine P" userId="7863c60cc23f5fbb" providerId="LiveId" clId="{53F1EAE1-A2C2-487D-A935-F9361FC1A2F6}" dt="2019-11-15T19:18:07.427" v="2871"/>
          <ac:inkMkLst>
            <pc:docMk/>
            <pc:sldMk cId="2828260904" sldId="261"/>
            <ac:inkMk id="67" creationId="{B9A43D5D-E2D3-4653-B229-21A53B1D4F50}"/>
          </ac:inkMkLst>
        </pc:inkChg>
        <pc:inkChg chg="add mod">
          <ac:chgData name="Jasmine P" userId="7863c60cc23f5fbb" providerId="LiveId" clId="{53F1EAE1-A2C2-487D-A935-F9361FC1A2F6}" dt="2019-11-15T19:18:10.413" v="2873"/>
          <ac:inkMkLst>
            <pc:docMk/>
            <pc:sldMk cId="2828260904" sldId="261"/>
            <ac:inkMk id="69" creationId="{2B1C29CA-AD9D-4F42-A295-D681638811E7}"/>
          </ac:inkMkLst>
        </pc:inkChg>
        <pc:inkChg chg="add mod">
          <ac:chgData name="Jasmine P" userId="7863c60cc23f5fbb" providerId="LiveId" clId="{53F1EAE1-A2C2-487D-A935-F9361FC1A2F6}" dt="2019-11-15T19:18:10.413" v="2873"/>
          <ac:inkMkLst>
            <pc:docMk/>
            <pc:sldMk cId="2828260904" sldId="261"/>
            <ac:inkMk id="71" creationId="{3EA69071-AD09-483D-A345-C9A8C6CD6C1E}"/>
          </ac:inkMkLst>
        </pc:inkChg>
        <pc:inkChg chg="add del">
          <ac:chgData name="Jasmine P" userId="7863c60cc23f5fbb" providerId="LiveId" clId="{53F1EAE1-A2C2-487D-A935-F9361FC1A2F6}" dt="2019-11-15T19:21:59.611" v="2875" actId="9405"/>
          <ac:inkMkLst>
            <pc:docMk/>
            <pc:sldMk cId="2828260904" sldId="261"/>
            <ac:inkMk id="73" creationId="{4B4306E6-4152-474A-9DEB-7ACD380AB00F}"/>
          </ac:inkMkLst>
        </pc:inkChg>
        <pc:inkChg chg="add del">
          <ac:chgData name="Jasmine P" userId="7863c60cc23f5fbb" providerId="LiveId" clId="{53F1EAE1-A2C2-487D-A935-F9361FC1A2F6}" dt="2019-11-15T19:22:10.241" v="2877" actId="9405"/>
          <ac:inkMkLst>
            <pc:docMk/>
            <pc:sldMk cId="2828260904" sldId="261"/>
            <ac:inkMk id="74" creationId="{557E2B3D-F02B-4C02-A3E8-8F42DAA5879A}"/>
          </ac:inkMkLst>
        </pc:inkChg>
        <pc:inkChg chg="add del">
          <ac:chgData name="Jasmine P" userId="7863c60cc23f5fbb" providerId="LiveId" clId="{53F1EAE1-A2C2-487D-A935-F9361FC1A2F6}" dt="2019-11-15T19:22:20.673" v="2879" actId="9405"/>
          <ac:inkMkLst>
            <pc:docMk/>
            <pc:sldMk cId="2828260904" sldId="261"/>
            <ac:inkMk id="75" creationId="{FB4286AB-43C7-4A4E-A58F-8B842E5C2885}"/>
          </ac:inkMkLst>
        </pc:inkChg>
        <pc:inkChg chg="add del">
          <ac:chgData name="Jasmine P" userId="7863c60cc23f5fbb" providerId="LiveId" clId="{53F1EAE1-A2C2-487D-A935-F9361FC1A2F6}" dt="2019-11-15T19:23:15.672" v="2887" actId="9405"/>
          <ac:inkMkLst>
            <pc:docMk/>
            <pc:sldMk cId="2828260904" sldId="261"/>
            <ac:inkMk id="76" creationId="{7782BABC-7006-4543-B592-CB45B4F0A149}"/>
          </ac:inkMkLst>
        </pc:inkChg>
        <pc:inkChg chg="add del">
          <ac:chgData name="Jasmine P" userId="7863c60cc23f5fbb" providerId="LiveId" clId="{53F1EAE1-A2C2-487D-A935-F9361FC1A2F6}" dt="2019-11-15T19:22:36.415" v="2882" actId="9405"/>
          <ac:inkMkLst>
            <pc:docMk/>
            <pc:sldMk cId="2828260904" sldId="261"/>
            <ac:inkMk id="77" creationId="{E325BE26-41B4-4139-95BE-F6ACCB927BE8}"/>
          </ac:inkMkLst>
        </pc:inkChg>
        <pc:inkChg chg="add del">
          <ac:chgData name="Jasmine P" userId="7863c60cc23f5fbb" providerId="LiveId" clId="{53F1EAE1-A2C2-487D-A935-F9361FC1A2F6}" dt="2019-11-15T19:23:14.703" v="2886" actId="9405"/>
          <ac:inkMkLst>
            <pc:docMk/>
            <pc:sldMk cId="2828260904" sldId="261"/>
            <ac:inkMk id="78" creationId="{5FD82D73-A58E-45DC-AC20-7E9656D0EBEC}"/>
          </ac:inkMkLst>
        </pc:inkChg>
        <pc:inkChg chg="add del">
          <ac:chgData name="Jasmine P" userId="7863c60cc23f5fbb" providerId="LiveId" clId="{53F1EAE1-A2C2-487D-A935-F9361FC1A2F6}" dt="2019-11-15T19:23:13.922" v="2885" actId="9405"/>
          <ac:inkMkLst>
            <pc:docMk/>
            <pc:sldMk cId="2828260904" sldId="261"/>
            <ac:inkMk id="79" creationId="{C7A918F5-8451-4DEA-82A5-5A1C1ACB269F}"/>
          </ac:inkMkLst>
        </pc:inkChg>
        <pc:inkChg chg="add del">
          <ac:chgData name="Jasmine P" userId="7863c60cc23f5fbb" providerId="LiveId" clId="{53F1EAE1-A2C2-487D-A935-F9361FC1A2F6}" dt="2019-11-15T19:23:32.111" v="2889" actId="9405"/>
          <ac:inkMkLst>
            <pc:docMk/>
            <pc:sldMk cId="2828260904" sldId="261"/>
            <ac:inkMk id="80" creationId="{04733FAE-CD3D-40EA-AFAA-50D59B61F4F7}"/>
          </ac:inkMkLst>
        </pc:inkChg>
      </pc:sldChg>
      <pc:sldChg chg="addSp delSp modSp add">
        <pc:chgData name="Jasmine P" userId="7863c60cc23f5fbb" providerId="LiveId" clId="{53F1EAE1-A2C2-487D-A935-F9361FC1A2F6}" dt="2019-11-15T18:33:36.746" v="2107" actId="122"/>
        <pc:sldMkLst>
          <pc:docMk/>
          <pc:sldMk cId="532113847" sldId="262"/>
        </pc:sldMkLst>
        <pc:spChg chg="mod">
          <ac:chgData name="Jasmine P" userId="7863c60cc23f5fbb" providerId="LiveId" clId="{53F1EAE1-A2C2-487D-A935-F9361FC1A2F6}" dt="2019-11-15T18:33:36.746" v="2107" actId="122"/>
          <ac:spMkLst>
            <pc:docMk/>
            <pc:sldMk cId="532113847" sldId="262"/>
            <ac:spMk id="2" creationId="{37F651B5-E0A0-4EB2-98AD-3CAF977A4D4E}"/>
          </ac:spMkLst>
        </pc:spChg>
        <pc:spChg chg="del mod">
          <ac:chgData name="Jasmine P" userId="7863c60cc23f5fbb" providerId="LiveId" clId="{53F1EAE1-A2C2-487D-A935-F9361FC1A2F6}" dt="2019-11-15T02:21:16.036" v="1911" actId="478"/>
          <ac:spMkLst>
            <pc:docMk/>
            <pc:sldMk cId="532113847" sldId="262"/>
            <ac:spMk id="3" creationId="{C4F4DECC-6C24-4FAE-A423-F91C754BF35F}"/>
          </ac:spMkLst>
        </pc:spChg>
        <pc:spChg chg="add mod">
          <ac:chgData name="Jasmine P" userId="7863c60cc23f5fbb" providerId="LiveId" clId="{53F1EAE1-A2C2-487D-A935-F9361FC1A2F6}" dt="2019-11-15T18:32:01.858" v="2090" actId="164"/>
          <ac:spMkLst>
            <pc:docMk/>
            <pc:sldMk cId="532113847" sldId="262"/>
            <ac:spMk id="4" creationId="{929EEAFA-C053-4DB8-A53A-1AF3D866A613}"/>
          </ac:spMkLst>
        </pc:spChg>
        <pc:spChg chg="add mod">
          <ac:chgData name="Jasmine P" userId="7863c60cc23f5fbb" providerId="LiveId" clId="{53F1EAE1-A2C2-487D-A935-F9361FC1A2F6}" dt="2019-11-15T18:32:01.858" v="2090" actId="164"/>
          <ac:spMkLst>
            <pc:docMk/>
            <pc:sldMk cId="532113847" sldId="262"/>
            <ac:spMk id="5" creationId="{71D1341A-4F01-4D43-A5DD-B0E4C3420081}"/>
          </ac:spMkLst>
        </pc:spChg>
        <pc:spChg chg="add mod">
          <ac:chgData name="Jasmine P" userId="7863c60cc23f5fbb" providerId="LiveId" clId="{53F1EAE1-A2C2-487D-A935-F9361FC1A2F6}" dt="2019-11-15T18:32:01.858" v="2090" actId="164"/>
          <ac:spMkLst>
            <pc:docMk/>
            <pc:sldMk cId="532113847" sldId="262"/>
            <ac:spMk id="6" creationId="{4EABDE28-37F0-4D3A-8509-3CFBF6A124C1}"/>
          </ac:spMkLst>
        </pc:spChg>
        <pc:spChg chg="add mod">
          <ac:chgData name="Jasmine P" userId="7863c60cc23f5fbb" providerId="LiveId" clId="{53F1EAE1-A2C2-487D-A935-F9361FC1A2F6}" dt="2019-11-15T18:32:01.858" v="2090" actId="164"/>
          <ac:spMkLst>
            <pc:docMk/>
            <pc:sldMk cId="532113847" sldId="262"/>
            <ac:spMk id="7" creationId="{698129F2-3E1A-411B-83BF-B3C4E9E726AA}"/>
          </ac:spMkLst>
        </pc:spChg>
        <pc:spChg chg="add mod">
          <ac:chgData name="Jasmine P" userId="7863c60cc23f5fbb" providerId="LiveId" clId="{53F1EAE1-A2C2-487D-A935-F9361FC1A2F6}" dt="2019-11-15T18:32:01.858" v="2090" actId="164"/>
          <ac:spMkLst>
            <pc:docMk/>
            <pc:sldMk cId="532113847" sldId="262"/>
            <ac:spMk id="8" creationId="{8588E3E2-EFBE-46D0-92CD-97B77DCA47C1}"/>
          </ac:spMkLst>
        </pc:spChg>
        <pc:spChg chg="add mod">
          <ac:chgData name="Jasmine P" userId="7863c60cc23f5fbb" providerId="LiveId" clId="{53F1EAE1-A2C2-487D-A935-F9361FC1A2F6}" dt="2019-11-15T18:32:01.858" v="2090" actId="164"/>
          <ac:spMkLst>
            <pc:docMk/>
            <pc:sldMk cId="532113847" sldId="262"/>
            <ac:spMk id="9" creationId="{60CC487F-D3DB-42D4-ABF5-12DD97B8B860}"/>
          </ac:spMkLst>
        </pc:spChg>
        <pc:spChg chg="add del mod">
          <ac:chgData name="Jasmine P" userId="7863c60cc23f5fbb" providerId="LiveId" clId="{53F1EAE1-A2C2-487D-A935-F9361FC1A2F6}" dt="2019-11-15T02:18:08.409" v="1854" actId="478"/>
          <ac:spMkLst>
            <pc:docMk/>
            <pc:sldMk cId="532113847" sldId="262"/>
            <ac:spMk id="10" creationId="{EDF0AB0A-4359-44F5-AE89-7609E309CFB1}"/>
          </ac:spMkLst>
        </pc:spChg>
        <pc:spChg chg="add del mod">
          <ac:chgData name="Jasmine P" userId="7863c60cc23f5fbb" providerId="LiveId" clId="{53F1EAE1-A2C2-487D-A935-F9361FC1A2F6}" dt="2019-11-15T02:21:18.904" v="1912" actId="478"/>
          <ac:spMkLst>
            <pc:docMk/>
            <pc:sldMk cId="532113847" sldId="262"/>
            <ac:spMk id="18" creationId="{CDBC4E59-9F25-495D-AF2D-7B159495923D}"/>
          </ac:spMkLst>
        </pc:spChg>
        <pc:grpChg chg="add mod">
          <ac:chgData name="Jasmine P" userId="7863c60cc23f5fbb" providerId="LiveId" clId="{53F1EAE1-A2C2-487D-A935-F9361FC1A2F6}" dt="2019-11-15T02:25:28.602" v="1952" actId="1076"/>
          <ac:grpSpMkLst>
            <pc:docMk/>
            <pc:sldMk cId="532113847" sldId="262"/>
            <ac:grpSpMk id="25" creationId="{005A802D-CC55-40E3-8B33-44BABE0712FE}"/>
          </ac:grpSpMkLst>
        </pc:grpChg>
        <pc:grpChg chg="add mod">
          <ac:chgData name="Jasmine P" userId="7863c60cc23f5fbb" providerId="LiveId" clId="{53F1EAE1-A2C2-487D-A935-F9361FC1A2F6}" dt="2019-11-15T18:32:01.858" v="2090" actId="164"/>
          <ac:grpSpMkLst>
            <pc:docMk/>
            <pc:sldMk cId="532113847" sldId="262"/>
            <ac:grpSpMk id="28" creationId="{713E1537-28F3-4785-8EF2-D7E6D8705165}"/>
          </ac:grpSpMkLst>
        </pc:grpChg>
        <pc:picChg chg="add mod ord modCrop">
          <ac:chgData name="Jasmine P" userId="7863c60cc23f5fbb" providerId="LiveId" clId="{53F1EAE1-A2C2-487D-A935-F9361FC1A2F6}" dt="2019-11-15T02:25:19.601" v="1949" actId="164"/>
          <ac:picMkLst>
            <pc:docMk/>
            <pc:sldMk cId="532113847" sldId="262"/>
            <ac:picMk id="12" creationId="{751DD5E9-D5FE-4921-AAC3-F56871580C2B}"/>
          </ac:picMkLst>
        </pc:picChg>
        <pc:picChg chg="add mod">
          <ac:chgData name="Jasmine P" userId="7863c60cc23f5fbb" providerId="LiveId" clId="{53F1EAE1-A2C2-487D-A935-F9361FC1A2F6}" dt="2019-11-15T02:25:19.601" v="1949" actId="164"/>
          <ac:picMkLst>
            <pc:docMk/>
            <pc:sldMk cId="532113847" sldId="262"/>
            <ac:picMk id="14" creationId="{5CCE5518-AEDA-48DC-85FE-2EE93FD62D61}"/>
          </ac:picMkLst>
        </pc:picChg>
        <pc:picChg chg="add mod modCrop">
          <ac:chgData name="Jasmine P" userId="7863c60cc23f5fbb" providerId="LiveId" clId="{53F1EAE1-A2C2-487D-A935-F9361FC1A2F6}" dt="2019-11-15T18:29:04.578" v="2068" actId="14100"/>
          <ac:picMkLst>
            <pc:docMk/>
            <pc:sldMk cId="532113847" sldId="262"/>
            <ac:picMk id="16" creationId="{5ACA7862-CB65-4AE1-8468-E70F1FD50160}"/>
          </ac:picMkLst>
        </pc:picChg>
        <pc:picChg chg="add mod modCrop">
          <ac:chgData name="Jasmine P" userId="7863c60cc23f5fbb" providerId="LiveId" clId="{53F1EAE1-A2C2-487D-A935-F9361FC1A2F6}" dt="2019-11-15T02:25:19.601" v="1949" actId="164"/>
          <ac:picMkLst>
            <pc:docMk/>
            <pc:sldMk cId="532113847" sldId="262"/>
            <ac:picMk id="20" creationId="{76CBFE93-CB87-4313-B90B-E8FAF093A876}"/>
          </ac:picMkLst>
        </pc:picChg>
        <pc:picChg chg="add del mod">
          <ac:chgData name="Jasmine P" userId="7863c60cc23f5fbb" providerId="LiveId" clId="{53F1EAE1-A2C2-487D-A935-F9361FC1A2F6}" dt="2019-11-15T02:23:33.903" v="1922" actId="478"/>
          <ac:picMkLst>
            <pc:docMk/>
            <pc:sldMk cId="532113847" sldId="262"/>
            <ac:picMk id="22" creationId="{D87B5232-8921-4FE7-A974-3CC492BE1234}"/>
          </ac:picMkLst>
        </pc:picChg>
        <pc:picChg chg="add mod modCrop">
          <ac:chgData name="Jasmine P" userId="7863c60cc23f5fbb" providerId="LiveId" clId="{53F1EAE1-A2C2-487D-A935-F9361FC1A2F6}" dt="2019-11-15T02:25:19.601" v="1949" actId="164"/>
          <ac:picMkLst>
            <pc:docMk/>
            <pc:sldMk cId="532113847" sldId="262"/>
            <ac:picMk id="24" creationId="{BDEC9B3B-4894-406C-B5B7-9E7605ED48A4}"/>
          </ac:picMkLst>
        </pc:picChg>
        <pc:cxnChg chg="add del mod">
          <ac:chgData name="Jasmine P" userId="7863c60cc23f5fbb" providerId="LiveId" clId="{53F1EAE1-A2C2-487D-A935-F9361FC1A2F6}" dt="2019-11-15T18:30:06.418" v="2080" actId="478"/>
          <ac:cxnSpMkLst>
            <pc:docMk/>
            <pc:sldMk cId="532113847" sldId="262"/>
            <ac:cxnSpMk id="10" creationId="{5EF5500D-0A0C-4E53-B05B-C34484F75408}"/>
          </ac:cxnSpMkLst>
        </pc:cxnChg>
        <pc:cxnChg chg="add mod">
          <ac:chgData name="Jasmine P" userId="7863c60cc23f5fbb" providerId="LiveId" clId="{53F1EAE1-A2C2-487D-A935-F9361FC1A2F6}" dt="2019-11-15T18:32:01.858" v="2090" actId="164"/>
          <ac:cxnSpMkLst>
            <pc:docMk/>
            <pc:sldMk cId="532113847" sldId="262"/>
            <ac:cxnSpMk id="13" creationId="{F57BE8A9-E84B-433E-BB8F-90D09A582938}"/>
          </ac:cxnSpMkLst>
        </pc:cxnChg>
        <pc:cxnChg chg="add del mod">
          <ac:chgData name="Jasmine P" userId="7863c60cc23f5fbb" providerId="LiveId" clId="{53F1EAE1-A2C2-487D-A935-F9361FC1A2F6}" dt="2019-11-15T18:30:05.477" v="2079" actId="478"/>
          <ac:cxnSpMkLst>
            <pc:docMk/>
            <pc:sldMk cId="532113847" sldId="262"/>
            <ac:cxnSpMk id="17" creationId="{7CCD6356-C381-4C9C-8DDC-CB8DD83A2ABE}"/>
          </ac:cxnSpMkLst>
        </pc:cxnChg>
        <pc:cxnChg chg="add mod">
          <ac:chgData name="Jasmine P" userId="7863c60cc23f5fbb" providerId="LiveId" clId="{53F1EAE1-A2C2-487D-A935-F9361FC1A2F6}" dt="2019-11-15T18:32:01.858" v="2090" actId="164"/>
          <ac:cxnSpMkLst>
            <pc:docMk/>
            <pc:sldMk cId="532113847" sldId="262"/>
            <ac:cxnSpMk id="18" creationId="{CD4DBD77-0D92-4AB6-85A4-D8B842236A20}"/>
          </ac:cxnSpMkLst>
        </pc:cxnChg>
        <pc:cxnChg chg="add mod">
          <ac:chgData name="Jasmine P" userId="7863c60cc23f5fbb" providerId="LiveId" clId="{53F1EAE1-A2C2-487D-A935-F9361FC1A2F6}" dt="2019-11-15T18:32:01.858" v="2090" actId="164"/>
          <ac:cxnSpMkLst>
            <pc:docMk/>
            <pc:sldMk cId="532113847" sldId="262"/>
            <ac:cxnSpMk id="21" creationId="{42D94455-3862-4D4D-A0BB-1571A790D149}"/>
          </ac:cxnSpMkLst>
        </pc:cxnChg>
        <pc:cxnChg chg="add mod">
          <ac:chgData name="Jasmine P" userId="7863c60cc23f5fbb" providerId="LiveId" clId="{53F1EAE1-A2C2-487D-A935-F9361FC1A2F6}" dt="2019-11-15T18:32:01.858" v="2090" actId="164"/>
          <ac:cxnSpMkLst>
            <pc:docMk/>
            <pc:sldMk cId="532113847" sldId="262"/>
            <ac:cxnSpMk id="23" creationId="{C4DF6EEE-689D-4E97-9219-CEBB0A1D5AAA}"/>
          </ac:cxnSpMkLst>
        </pc:cxnChg>
        <pc:cxnChg chg="add mod">
          <ac:chgData name="Jasmine P" userId="7863c60cc23f5fbb" providerId="LiveId" clId="{53F1EAE1-A2C2-487D-A935-F9361FC1A2F6}" dt="2019-11-15T18:32:01.858" v="2090" actId="164"/>
          <ac:cxnSpMkLst>
            <pc:docMk/>
            <pc:sldMk cId="532113847" sldId="262"/>
            <ac:cxnSpMk id="27" creationId="{1AFB6FDA-7789-4E42-BA47-33C2B6A4391D}"/>
          </ac:cxnSpMkLst>
        </pc:cxnChg>
      </pc:sldChg>
      <pc:sldChg chg="addSp delSp modSp add">
        <pc:chgData name="Jasmine P" userId="7863c60cc23f5fbb" providerId="LiveId" clId="{53F1EAE1-A2C2-487D-A935-F9361FC1A2F6}" dt="2019-11-15T20:20:44.983" v="4034" actId="20577"/>
        <pc:sldMkLst>
          <pc:docMk/>
          <pc:sldMk cId="213847316" sldId="263"/>
        </pc:sldMkLst>
        <pc:spChg chg="mod">
          <ac:chgData name="Jasmine P" userId="7863c60cc23f5fbb" providerId="LiveId" clId="{53F1EAE1-A2C2-487D-A935-F9361FC1A2F6}" dt="2019-11-15T20:20:44.983" v="4034" actId="20577"/>
          <ac:spMkLst>
            <pc:docMk/>
            <pc:sldMk cId="213847316" sldId="263"/>
            <ac:spMk id="2" creationId="{6FA69B1B-91F6-4329-9FB7-A51F5E064B2D}"/>
          </ac:spMkLst>
        </pc:spChg>
        <pc:spChg chg="del">
          <ac:chgData name="Jasmine P" userId="7863c60cc23f5fbb" providerId="LiveId" clId="{53F1EAE1-A2C2-487D-A935-F9361FC1A2F6}" dt="2019-11-15T00:45:14.537" v="271" actId="478"/>
          <ac:spMkLst>
            <pc:docMk/>
            <pc:sldMk cId="213847316" sldId="263"/>
            <ac:spMk id="3" creationId="{55A9651F-D693-4533-AD1A-3A9B79B7D56D}"/>
          </ac:spMkLst>
        </pc:spChg>
        <pc:spChg chg="add mod">
          <ac:chgData name="Jasmine P" userId="7863c60cc23f5fbb" providerId="LiveId" clId="{53F1EAE1-A2C2-487D-A935-F9361FC1A2F6}" dt="2019-11-15T20:18:59.901" v="4024" actId="1038"/>
          <ac:spMkLst>
            <pc:docMk/>
            <pc:sldMk cId="213847316" sldId="263"/>
            <ac:spMk id="3" creationId="{5C60223A-F0AF-444D-9C2E-1E9A72DC241C}"/>
          </ac:spMkLst>
        </pc:spChg>
        <pc:spChg chg="del">
          <ac:chgData name="Jasmine P" userId="7863c60cc23f5fbb" providerId="LiveId" clId="{53F1EAE1-A2C2-487D-A935-F9361FC1A2F6}" dt="2019-11-15T00:45:14.537" v="271" actId="478"/>
          <ac:spMkLst>
            <pc:docMk/>
            <pc:sldMk cId="213847316" sldId="263"/>
            <ac:spMk id="5" creationId="{B94962C2-E8FB-481A-8873-6CBDBD22676D}"/>
          </ac:spMkLst>
        </pc:spChg>
        <pc:spChg chg="del">
          <ac:chgData name="Jasmine P" userId="7863c60cc23f5fbb" providerId="LiveId" clId="{53F1EAE1-A2C2-487D-A935-F9361FC1A2F6}" dt="2019-11-15T00:45:14.537" v="271" actId="478"/>
          <ac:spMkLst>
            <pc:docMk/>
            <pc:sldMk cId="213847316" sldId="263"/>
            <ac:spMk id="6" creationId="{1ECB61B2-1789-434D-A5E8-4B86723FD325}"/>
          </ac:spMkLst>
        </pc:spChg>
        <pc:spChg chg="del">
          <ac:chgData name="Jasmine P" userId="7863c60cc23f5fbb" providerId="LiveId" clId="{53F1EAE1-A2C2-487D-A935-F9361FC1A2F6}" dt="2019-11-15T00:45:14.537" v="271" actId="478"/>
          <ac:spMkLst>
            <pc:docMk/>
            <pc:sldMk cId="213847316" sldId="263"/>
            <ac:spMk id="7" creationId="{9FD324F0-1737-4B1F-BA97-F3CEF1A097B3}"/>
          </ac:spMkLst>
        </pc:spChg>
        <pc:spChg chg="del">
          <ac:chgData name="Jasmine P" userId="7863c60cc23f5fbb" providerId="LiveId" clId="{53F1EAE1-A2C2-487D-A935-F9361FC1A2F6}" dt="2019-11-15T00:45:14.537" v="271" actId="478"/>
          <ac:spMkLst>
            <pc:docMk/>
            <pc:sldMk cId="213847316" sldId="263"/>
            <ac:spMk id="8" creationId="{47CF98E5-42AD-4354-A9CF-ACAD9F013830}"/>
          </ac:spMkLst>
        </pc:spChg>
        <pc:spChg chg="del">
          <ac:chgData name="Jasmine P" userId="7863c60cc23f5fbb" providerId="LiveId" clId="{53F1EAE1-A2C2-487D-A935-F9361FC1A2F6}" dt="2019-11-15T00:45:14.537" v="271" actId="478"/>
          <ac:spMkLst>
            <pc:docMk/>
            <pc:sldMk cId="213847316" sldId="263"/>
            <ac:spMk id="9" creationId="{2451C31D-054D-4B52-9E7E-ADB1349C8CF9}"/>
          </ac:spMkLst>
        </pc:spChg>
        <pc:spChg chg="add del mod">
          <ac:chgData name="Jasmine P" userId="7863c60cc23f5fbb" providerId="LiveId" clId="{53F1EAE1-A2C2-487D-A935-F9361FC1A2F6}" dt="2019-11-15T20:11:11.495" v="3625" actId="478"/>
          <ac:spMkLst>
            <pc:docMk/>
            <pc:sldMk cId="213847316" sldId="263"/>
            <ac:spMk id="23" creationId="{DFEE4F40-4277-4DF2-9E2C-C080C8A54329}"/>
          </ac:spMkLst>
        </pc:spChg>
        <pc:grpChg chg="add">
          <ac:chgData name="Jasmine P" userId="7863c60cc23f5fbb" providerId="LiveId" clId="{53F1EAE1-A2C2-487D-A935-F9361FC1A2F6}" dt="2019-11-15T20:09:12.790" v="3551"/>
          <ac:grpSpMkLst>
            <pc:docMk/>
            <pc:sldMk cId="213847316" sldId="263"/>
            <ac:grpSpMk id="7" creationId="{853AE554-6602-4DC6-BBB2-52FE1E0DD403}"/>
          </ac:grpSpMkLst>
        </pc:grpChg>
        <pc:picChg chg="del">
          <ac:chgData name="Jasmine P" userId="7863c60cc23f5fbb" providerId="LiveId" clId="{53F1EAE1-A2C2-487D-A935-F9361FC1A2F6}" dt="2019-11-15T00:45:14.537" v="271" actId="478"/>
          <ac:picMkLst>
            <pc:docMk/>
            <pc:sldMk cId="213847316" sldId="263"/>
            <ac:picMk id="4" creationId="{96B6FE46-1AB8-4F73-ADDE-6D203EF095A4}"/>
          </ac:picMkLst>
        </pc:picChg>
        <pc:picChg chg="add mod">
          <ac:chgData name="Jasmine P" userId="7863c60cc23f5fbb" providerId="LiveId" clId="{53F1EAE1-A2C2-487D-A935-F9361FC1A2F6}" dt="2019-11-15T20:14:00.220" v="3781" actId="552"/>
          <ac:picMkLst>
            <pc:docMk/>
            <pc:sldMk cId="213847316" sldId="263"/>
            <ac:picMk id="10" creationId="{7BE3E365-10F5-47D2-977A-C67104EF7A2D}"/>
          </ac:picMkLst>
        </pc:picChg>
        <pc:picChg chg="add mod modCrop">
          <ac:chgData name="Jasmine P" userId="7863c60cc23f5fbb" providerId="LiveId" clId="{53F1EAE1-A2C2-487D-A935-F9361FC1A2F6}" dt="2019-11-15T20:14:00.220" v="3781" actId="552"/>
          <ac:picMkLst>
            <pc:docMk/>
            <pc:sldMk cId="213847316" sldId="263"/>
            <ac:picMk id="11" creationId="{7FEF95D6-022C-49B5-8A07-12AD65F35F79}"/>
          </ac:picMkLst>
        </pc:picChg>
        <pc:picChg chg="add mod modCrop">
          <ac:chgData name="Jasmine P" userId="7863c60cc23f5fbb" providerId="LiveId" clId="{53F1EAE1-A2C2-487D-A935-F9361FC1A2F6}" dt="2019-11-15T20:13:10.940" v="3698" actId="1038"/>
          <ac:picMkLst>
            <pc:docMk/>
            <pc:sldMk cId="213847316" sldId="263"/>
            <ac:picMk id="12" creationId="{2A1F7609-732D-4D28-8EC7-58682261B5E7}"/>
          </ac:picMkLst>
        </pc:picChg>
        <pc:picChg chg="add mod">
          <ac:chgData name="Jasmine P" userId="7863c60cc23f5fbb" providerId="LiveId" clId="{53F1EAE1-A2C2-487D-A935-F9361FC1A2F6}" dt="2019-11-15T20:13:43.168" v="3714" actId="1037"/>
          <ac:picMkLst>
            <pc:docMk/>
            <pc:sldMk cId="213847316" sldId="263"/>
            <ac:picMk id="13" creationId="{6FF2F124-9D08-4C9C-B5A2-A2B73A79963D}"/>
          </ac:picMkLst>
        </pc:picChg>
        <pc:cxnChg chg="add del mod">
          <ac:chgData name="Jasmine P" userId="7863c60cc23f5fbb" providerId="LiveId" clId="{53F1EAE1-A2C2-487D-A935-F9361FC1A2F6}" dt="2019-11-15T20:11:11.495" v="3625" actId="478"/>
          <ac:cxnSpMkLst>
            <pc:docMk/>
            <pc:sldMk cId="213847316" sldId="263"/>
            <ac:cxnSpMk id="24" creationId="{21DFBB0A-E9C4-4B43-BF68-29A071D47121}"/>
          </ac:cxnSpMkLst>
        </pc:cxnChg>
        <pc:cxnChg chg="add mod">
          <ac:chgData name="Jasmine P" userId="7863c60cc23f5fbb" providerId="LiveId" clId="{53F1EAE1-A2C2-487D-A935-F9361FC1A2F6}" dt="2019-11-15T20:18:27.041" v="4009" actId="208"/>
          <ac:cxnSpMkLst>
            <pc:docMk/>
            <pc:sldMk cId="213847316" sldId="263"/>
            <ac:cxnSpMk id="25" creationId="{C08A761F-61E2-4340-A47A-08E94D51F7CD}"/>
          </ac:cxnSpMkLst>
        </pc:cxnChg>
        <pc:cxnChg chg="add mod">
          <ac:chgData name="Jasmine P" userId="7863c60cc23f5fbb" providerId="LiveId" clId="{53F1EAE1-A2C2-487D-A935-F9361FC1A2F6}" dt="2019-11-15T20:18:27.041" v="4009" actId="208"/>
          <ac:cxnSpMkLst>
            <pc:docMk/>
            <pc:sldMk cId="213847316" sldId="263"/>
            <ac:cxnSpMk id="26" creationId="{7A411E77-38EA-4DF9-AABA-C0CAE765BE65}"/>
          </ac:cxnSpMkLst>
        </pc:cxnChg>
      </pc:sldChg>
      <pc:sldChg chg="addSp delSp modSp add">
        <pc:chgData name="Jasmine P" userId="7863c60cc23f5fbb" providerId="LiveId" clId="{53F1EAE1-A2C2-487D-A935-F9361FC1A2F6}" dt="2019-11-15T20:52:33.730" v="5571" actId="20577"/>
        <pc:sldMkLst>
          <pc:docMk/>
          <pc:sldMk cId="2145037649" sldId="264"/>
        </pc:sldMkLst>
        <pc:spChg chg="mod">
          <ac:chgData name="Jasmine P" userId="7863c60cc23f5fbb" providerId="LiveId" clId="{53F1EAE1-A2C2-487D-A935-F9361FC1A2F6}" dt="2019-11-15T20:52:33.730" v="5571" actId="20577"/>
          <ac:spMkLst>
            <pc:docMk/>
            <pc:sldMk cId="2145037649" sldId="264"/>
            <ac:spMk id="2" creationId="{6FA69B1B-91F6-4329-9FB7-A51F5E064B2D}"/>
          </ac:spMkLst>
        </pc:spChg>
        <pc:spChg chg="mod">
          <ac:chgData name="Jasmine P" userId="7863c60cc23f5fbb" providerId="LiveId" clId="{53F1EAE1-A2C2-487D-A935-F9361FC1A2F6}" dt="2019-11-15T20:19:42.717" v="4029" actId="207"/>
          <ac:spMkLst>
            <pc:docMk/>
            <pc:sldMk cId="2145037649" sldId="264"/>
            <ac:spMk id="8" creationId="{FBCCA922-9A9D-4626-A901-EBD59B4AFA0A}"/>
          </ac:spMkLst>
        </pc:spChg>
        <pc:spChg chg="mod">
          <ac:chgData name="Jasmine P" userId="7863c60cc23f5fbb" providerId="LiveId" clId="{53F1EAE1-A2C2-487D-A935-F9361FC1A2F6}" dt="2019-11-15T20:19:50.035" v="4031" actId="207"/>
          <ac:spMkLst>
            <pc:docMk/>
            <pc:sldMk cId="2145037649" sldId="264"/>
            <ac:spMk id="9" creationId="{8F5FCF5E-89A5-42C8-A61A-74D6CB205E81}"/>
          </ac:spMkLst>
        </pc:spChg>
        <pc:spChg chg="add mod">
          <ac:chgData name="Jasmine P" userId="7863c60cc23f5fbb" providerId="LiveId" clId="{53F1EAE1-A2C2-487D-A935-F9361FC1A2F6}" dt="2019-11-15T20:36:06.633" v="4837" actId="1036"/>
          <ac:spMkLst>
            <pc:docMk/>
            <pc:sldMk cId="2145037649" sldId="264"/>
            <ac:spMk id="18" creationId="{1859B06A-03D1-4745-88CE-1E33675B57C4}"/>
          </ac:spMkLst>
        </pc:spChg>
        <pc:spChg chg="add mod">
          <ac:chgData name="Jasmine P" userId="7863c60cc23f5fbb" providerId="LiveId" clId="{53F1EAE1-A2C2-487D-A935-F9361FC1A2F6}" dt="2019-11-15T20:36:59.457" v="4913" actId="20577"/>
          <ac:spMkLst>
            <pc:docMk/>
            <pc:sldMk cId="2145037649" sldId="264"/>
            <ac:spMk id="19" creationId="{447BA646-C118-41C6-A53A-CED831E6E5A0}"/>
          </ac:spMkLst>
        </pc:spChg>
        <pc:spChg chg="add mod">
          <ac:chgData name="Jasmine P" userId="7863c60cc23f5fbb" providerId="LiveId" clId="{53F1EAE1-A2C2-487D-A935-F9361FC1A2F6}" dt="2019-11-15T20:36:33.278" v="4902" actId="1037"/>
          <ac:spMkLst>
            <pc:docMk/>
            <pc:sldMk cId="2145037649" sldId="264"/>
            <ac:spMk id="20" creationId="{F966B45E-AA2F-4C7B-8765-1AF0ED25CDCF}"/>
          </ac:spMkLst>
        </pc:spChg>
        <pc:spChg chg="add mod">
          <ac:chgData name="Jasmine P" userId="7863c60cc23f5fbb" providerId="LiveId" clId="{53F1EAE1-A2C2-487D-A935-F9361FC1A2F6}" dt="2019-11-15T20:36:38.268" v="4907" actId="1036"/>
          <ac:spMkLst>
            <pc:docMk/>
            <pc:sldMk cId="2145037649" sldId="264"/>
            <ac:spMk id="21" creationId="{D9EF04A3-108C-4A12-B3BE-44B1AEBB6CA0}"/>
          </ac:spMkLst>
        </pc:spChg>
        <pc:spChg chg="add del mod">
          <ac:chgData name="Jasmine P" userId="7863c60cc23f5fbb" providerId="LiveId" clId="{53F1EAE1-A2C2-487D-A935-F9361FC1A2F6}" dt="2019-11-15T20:32:28.690" v="4622" actId="478"/>
          <ac:spMkLst>
            <pc:docMk/>
            <pc:sldMk cId="2145037649" sldId="264"/>
            <ac:spMk id="22" creationId="{80788DF3-60EC-43FC-8D8C-B803C35977A8}"/>
          </ac:spMkLst>
        </pc:spChg>
        <pc:spChg chg="add mod">
          <ac:chgData name="Jasmine P" userId="7863c60cc23f5fbb" providerId="LiveId" clId="{53F1EAE1-A2C2-487D-A935-F9361FC1A2F6}" dt="2019-11-15T20:35:41.033" v="4785" actId="571"/>
          <ac:spMkLst>
            <pc:docMk/>
            <pc:sldMk cId="2145037649" sldId="264"/>
            <ac:spMk id="25" creationId="{5013925A-1C09-479F-B3EB-67CC257EA718}"/>
          </ac:spMkLst>
        </pc:spChg>
        <pc:spChg chg="add mod">
          <ac:chgData name="Jasmine P" userId="7863c60cc23f5fbb" providerId="LiveId" clId="{53F1EAE1-A2C2-487D-A935-F9361FC1A2F6}" dt="2019-11-15T20:35:41.033" v="4785" actId="571"/>
          <ac:spMkLst>
            <pc:docMk/>
            <pc:sldMk cId="2145037649" sldId="264"/>
            <ac:spMk id="26" creationId="{E411A26B-1109-4931-930C-BF16D2284A8F}"/>
          </ac:spMkLst>
        </pc:spChg>
        <pc:spChg chg="add mod">
          <ac:chgData name="Jasmine P" userId="7863c60cc23f5fbb" providerId="LiveId" clId="{53F1EAE1-A2C2-487D-A935-F9361FC1A2F6}" dt="2019-11-15T20:35:41.033" v="4785" actId="571"/>
          <ac:spMkLst>
            <pc:docMk/>
            <pc:sldMk cId="2145037649" sldId="264"/>
            <ac:spMk id="27" creationId="{FF1BD7FF-E57E-4B05-9E9B-747E14D2CF91}"/>
          </ac:spMkLst>
        </pc:spChg>
        <pc:spChg chg="add mod">
          <ac:chgData name="Jasmine P" userId="7863c60cc23f5fbb" providerId="LiveId" clId="{53F1EAE1-A2C2-487D-A935-F9361FC1A2F6}" dt="2019-11-15T20:35:41.033" v="4785" actId="571"/>
          <ac:spMkLst>
            <pc:docMk/>
            <pc:sldMk cId="2145037649" sldId="264"/>
            <ac:spMk id="28" creationId="{E83F3E03-9D85-453B-95D9-ADA55C5BDD8E}"/>
          </ac:spMkLst>
        </pc:spChg>
        <pc:grpChg chg="add">
          <ac:chgData name="Jasmine P" userId="7863c60cc23f5fbb" providerId="LiveId" clId="{53F1EAE1-A2C2-487D-A935-F9361FC1A2F6}" dt="2019-11-15T20:19:29.438" v="4027"/>
          <ac:grpSpMkLst>
            <pc:docMk/>
            <pc:sldMk cId="2145037649" sldId="264"/>
            <ac:grpSpMk id="6" creationId="{5BA37604-3A70-4F3B-8EE1-973182ED9619}"/>
          </ac:grpSpMkLst>
        </pc:grpChg>
        <pc:picChg chg="add mod modCrop">
          <ac:chgData name="Jasmine P" userId="7863c60cc23f5fbb" providerId="LiveId" clId="{53F1EAE1-A2C2-487D-A935-F9361FC1A2F6}" dt="2019-11-15T20:36:06.633" v="4837" actId="1036"/>
          <ac:picMkLst>
            <pc:docMk/>
            <pc:sldMk cId="2145037649" sldId="264"/>
            <ac:picMk id="3" creationId="{40FF0ACF-6C60-4FA3-B4C9-B0B4CB57109A}"/>
          </ac:picMkLst>
        </pc:picChg>
        <pc:picChg chg="add mod modCrop">
          <ac:chgData name="Jasmine P" userId="7863c60cc23f5fbb" providerId="LiveId" clId="{53F1EAE1-A2C2-487D-A935-F9361FC1A2F6}" dt="2019-11-15T20:36:22.332" v="4857" actId="1076"/>
          <ac:picMkLst>
            <pc:docMk/>
            <pc:sldMk cId="2145037649" sldId="264"/>
            <ac:picMk id="4" creationId="{FBF5BA2E-3619-4225-AD9A-8E65059D70B4}"/>
          </ac:picMkLst>
        </pc:picChg>
        <pc:picChg chg="add del mod">
          <ac:chgData name="Jasmine P" userId="7863c60cc23f5fbb" providerId="LiveId" clId="{53F1EAE1-A2C2-487D-A935-F9361FC1A2F6}" dt="2019-11-15T20:35:23.665" v="4780" actId="478"/>
          <ac:picMkLst>
            <pc:docMk/>
            <pc:sldMk cId="2145037649" sldId="264"/>
            <ac:picMk id="5" creationId="{9614F339-DECC-4BA2-81E9-A970517426E0}"/>
          </ac:picMkLst>
        </pc:picChg>
        <pc:picChg chg="del">
          <ac:chgData name="Jasmine P" userId="7863c60cc23f5fbb" providerId="LiveId" clId="{53F1EAE1-A2C2-487D-A935-F9361FC1A2F6}" dt="2019-11-15T00:51:22.688" v="324" actId="478"/>
          <ac:picMkLst>
            <pc:docMk/>
            <pc:sldMk cId="2145037649" sldId="264"/>
            <ac:picMk id="10" creationId="{7BE3E365-10F5-47D2-977A-C67104EF7A2D}"/>
          </ac:picMkLst>
        </pc:picChg>
        <pc:picChg chg="del">
          <ac:chgData name="Jasmine P" userId="7863c60cc23f5fbb" providerId="LiveId" clId="{53F1EAE1-A2C2-487D-A935-F9361FC1A2F6}" dt="2019-11-15T00:51:24.566" v="325" actId="478"/>
          <ac:picMkLst>
            <pc:docMk/>
            <pc:sldMk cId="2145037649" sldId="264"/>
            <ac:picMk id="11" creationId="{7FEF95D6-022C-49B5-8A07-12AD65F35F79}"/>
          </ac:picMkLst>
        </pc:picChg>
        <pc:picChg chg="del">
          <ac:chgData name="Jasmine P" userId="7863c60cc23f5fbb" providerId="LiveId" clId="{53F1EAE1-A2C2-487D-A935-F9361FC1A2F6}" dt="2019-11-15T00:51:25.770" v="327" actId="478"/>
          <ac:picMkLst>
            <pc:docMk/>
            <pc:sldMk cId="2145037649" sldId="264"/>
            <ac:picMk id="12" creationId="{2A1F7609-732D-4D28-8EC7-58682261B5E7}"/>
          </ac:picMkLst>
        </pc:picChg>
        <pc:picChg chg="del">
          <ac:chgData name="Jasmine P" userId="7863c60cc23f5fbb" providerId="LiveId" clId="{53F1EAE1-A2C2-487D-A935-F9361FC1A2F6}" dt="2019-11-15T00:51:24.959" v="326" actId="478"/>
          <ac:picMkLst>
            <pc:docMk/>
            <pc:sldMk cId="2145037649" sldId="264"/>
            <ac:picMk id="13" creationId="{6FF2F124-9D08-4C9C-B5A2-A2B73A79963D}"/>
          </ac:picMkLst>
        </pc:picChg>
        <pc:picChg chg="add mod">
          <ac:chgData name="Jasmine P" userId="7863c60cc23f5fbb" providerId="LiveId" clId="{53F1EAE1-A2C2-487D-A935-F9361FC1A2F6}" dt="2019-11-15T20:35:41.033" v="4785" actId="571"/>
          <ac:picMkLst>
            <pc:docMk/>
            <pc:sldMk cId="2145037649" sldId="264"/>
            <ac:picMk id="23" creationId="{98CFA342-915D-4641-977B-BBFDED806034}"/>
          </ac:picMkLst>
        </pc:picChg>
        <pc:picChg chg="add mod">
          <ac:chgData name="Jasmine P" userId="7863c60cc23f5fbb" providerId="LiveId" clId="{53F1EAE1-A2C2-487D-A935-F9361FC1A2F6}" dt="2019-11-15T20:35:41.033" v="4785" actId="571"/>
          <ac:picMkLst>
            <pc:docMk/>
            <pc:sldMk cId="2145037649" sldId="264"/>
            <ac:picMk id="24" creationId="{12ED84DE-6C2D-4491-8224-C091C491685C}"/>
          </ac:picMkLst>
        </pc:picChg>
      </pc:sldChg>
      <pc:sldChg chg="addSp delSp modSp add">
        <pc:chgData name="Jasmine P" userId="7863c60cc23f5fbb" providerId="LiveId" clId="{53F1EAE1-A2C2-487D-A935-F9361FC1A2F6}" dt="2019-11-15T20:52:46.730" v="5580" actId="20577"/>
        <pc:sldMkLst>
          <pc:docMk/>
          <pc:sldMk cId="1772966648" sldId="265"/>
        </pc:sldMkLst>
        <pc:spChg chg="mod">
          <ac:chgData name="Jasmine P" userId="7863c60cc23f5fbb" providerId="LiveId" clId="{53F1EAE1-A2C2-487D-A935-F9361FC1A2F6}" dt="2019-11-15T20:52:46.730" v="5580" actId="20577"/>
          <ac:spMkLst>
            <pc:docMk/>
            <pc:sldMk cId="1772966648" sldId="265"/>
            <ac:spMk id="2" creationId="{6FA69B1B-91F6-4329-9FB7-A51F5E064B2D}"/>
          </ac:spMkLst>
        </pc:spChg>
        <pc:spChg chg="add mod">
          <ac:chgData name="Jasmine P" userId="7863c60cc23f5fbb" providerId="LiveId" clId="{53F1EAE1-A2C2-487D-A935-F9361FC1A2F6}" dt="2019-11-15T20:52:14.285" v="5569" actId="1038"/>
          <ac:spMkLst>
            <pc:docMk/>
            <pc:sldMk cId="1772966648" sldId="265"/>
            <ac:spMk id="23" creationId="{AAFCDD79-B420-4B2F-BBF8-53BF4897763A}"/>
          </ac:spMkLst>
        </pc:spChg>
        <pc:spChg chg="add mod">
          <ac:chgData name="Jasmine P" userId="7863c60cc23f5fbb" providerId="LiveId" clId="{53F1EAE1-A2C2-487D-A935-F9361FC1A2F6}" dt="2019-11-15T20:52:14.285" v="5569" actId="1038"/>
          <ac:spMkLst>
            <pc:docMk/>
            <pc:sldMk cId="1772966648" sldId="265"/>
            <ac:spMk id="24" creationId="{AB65FDFE-EC33-4C71-A2A6-8A1D8F076DE9}"/>
          </ac:spMkLst>
        </pc:spChg>
        <pc:spChg chg="add mod">
          <ac:chgData name="Jasmine P" userId="7863c60cc23f5fbb" providerId="LiveId" clId="{53F1EAE1-A2C2-487D-A935-F9361FC1A2F6}" dt="2019-11-15T20:52:14.285" v="5569" actId="1038"/>
          <ac:spMkLst>
            <pc:docMk/>
            <pc:sldMk cId="1772966648" sldId="265"/>
            <ac:spMk id="25" creationId="{6D1ACF03-18BF-487B-A80C-DF43EC2139C3}"/>
          </ac:spMkLst>
        </pc:spChg>
        <pc:spChg chg="add mod">
          <ac:chgData name="Jasmine P" userId="7863c60cc23f5fbb" providerId="LiveId" clId="{53F1EAE1-A2C2-487D-A935-F9361FC1A2F6}" dt="2019-11-15T20:52:14.285" v="5569" actId="1038"/>
          <ac:spMkLst>
            <pc:docMk/>
            <pc:sldMk cId="1772966648" sldId="265"/>
            <ac:spMk id="26" creationId="{66BAB0EC-F85E-47B7-9780-ECC5C36A51F3}"/>
          </ac:spMkLst>
        </pc:spChg>
        <pc:spChg chg="add mod">
          <ac:chgData name="Jasmine P" userId="7863c60cc23f5fbb" providerId="LiveId" clId="{53F1EAE1-A2C2-487D-A935-F9361FC1A2F6}" dt="2019-11-15T20:52:14.285" v="5569" actId="1038"/>
          <ac:spMkLst>
            <pc:docMk/>
            <pc:sldMk cId="1772966648" sldId="265"/>
            <ac:spMk id="27" creationId="{5F5FBB8C-FD14-4BF0-9BA0-6ECF965156EE}"/>
          </ac:spMkLst>
        </pc:spChg>
        <pc:spChg chg="add mod">
          <ac:chgData name="Jasmine P" userId="7863c60cc23f5fbb" providerId="LiveId" clId="{53F1EAE1-A2C2-487D-A935-F9361FC1A2F6}" dt="2019-11-15T20:52:14.285" v="5569" actId="1038"/>
          <ac:spMkLst>
            <pc:docMk/>
            <pc:sldMk cId="1772966648" sldId="265"/>
            <ac:spMk id="28" creationId="{8BEC1CEA-25D7-4763-B606-0401CCA0D09F}"/>
          </ac:spMkLst>
        </pc:spChg>
        <pc:grpChg chg="add">
          <ac:chgData name="Jasmine P" userId="7863c60cc23f5fbb" providerId="LiveId" clId="{53F1EAE1-A2C2-487D-A935-F9361FC1A2F6}" dt="2019-11-15T20:34:32.208" v="4720"/>
          <ac:grpSpMkLst>
            <pc:docMk/>
            <pc:sldMk cId="1772966648" sldId="265"/>
            <ac:grpSpMk id="9" creationId="{0B81718F-E0A9-48BD-A941-3A8C1C9131E9}"/>
          </ac:grpSpMkLst>
        </pc:grpChg>
        <pc:picChg chg="del">
          <ac:chgData name="Jasmine P" userId="7863c60cc23f5fbb" providerId="LiveId" clId="{53F1EAE1-A2C2-487D-A935-F9361FC1A2F6}" dt="2019-11-15T00:57:37.391" v="422" actId="478"/>
          <ac:picMkLst>
            <pc:docMk/>
            <pc:sldMk cId="1772966648" sldId="265"/>
            <ac:picMk id="3" creationId="{40FF0ACF-6C60-4FA3-B4C9-B0B4CB57109A}"/>
          </ac:picMkLst>
        </pc:picChg>
        <pc:picChg chg="del">
          <ac:chgData name="Jasmine P" userId="7863c60cc23f5fbb" providerId="LiveId" clId="{53F1EAE1-A2C2-487D-A935-F9361FC1A2F6}" dt="2019-11-15T00:57:37.391" v="422" actId="478"/>
          <ac:picMkLst>
            <pc:docMk/>
            <pc:sldMk cId="1772966648" sldId="265"/>
            <ac:picMk id="4" creationId="{FBF5BA2E-3619-4225-AD9A-8E65059D70B4}"/>
          </ac:picMkLst>
        </pc:picChg>
        <pc:picChg chg="del">
          <ac:chgData name="Jasmine P" userId="7863c60cc23f5fbb" providerId="LiveId" clId="{53F1EAE1-A2C2-487D-A935-F9361FC1A2F6}" dt="2019-11-15T00:57:37.391" v="422" actId="478"/>
          <ac:picMkLst>
            <pc:docMk/>
            <pc:sldMk cId="1772966648" sldId="265"/>
            <ac:picMk id="5" creationId="{9614F339-DECC-4BA2-81E9-A970517426E0}"/>
          </ac:picMkLst>
        </pc:picChg>
        <pc:picChg chg="add del mod">
          <ac:chgData name="Jasmine P" userId="7863c60cc23f5fbb" providerId="LiveId" clId="{53F1EAE1-A2C2-487D-A935-F9361FC1A2F6}" dt="2019-11-15T01:01:01.301" v="428" actId="478"/>
          <ac:picMkLst>
            <pc:docMk/>
            <pc:sldMk cId="1772966648" sldId="265"/>
            <ac:picMk id="6" creationId="{30614E79-724A-4DEA-B6F3-D3E3EE2511BA}"/>
          </ac:picMkLst>
        </pc:picChg>
        <pc:picChg chg="add mod modCrop">
          <ac:chgData name="Jasmine P" userId="7863c60cc23f5fbb" providerId="LiveId" clId="{53F1EAE1-A2C2-487D-A935-F9361FC1A2F6}" dt="2019-11-15T20:52:14.285" v="5569" actId="1038"/>
          <ac:picMkLst>
            <pc:docMk/>
            <pc:sldMk cId="1772966648" sldId="265"/>
            <ac:picMk id="7" creationId="{D5A5BD75-6F39-43DF-8D99-38B7E2ACEB6C}"/>
          </ac:picMkLst>
        </pc:picChg>
        <pc:picChg chg="add mod modCrop">
          <ac:chgData name="Jasmine P" userId="7863c60cc23f5fbb" providerId="LiveId" clId="{53F1EAE1-A2C2-487D-A935-F9361FC1A2F6}" dt="2019-11-15T20:52:14.285" v="5569" actId="1038"/>
          <ac:picMkLst>
            <pc:docMk/>
            <pc:sldMk cId="1772966648" sldId="265"/>
            <ac:picMk id="8" creationId="{E9C76DAE-7C80-4506-BF7B-973D50537957}"/>
          </ac:picMkLst>
        </pc:picChg>
        <pc:picChg chg="add del mod">
          <ac:chgData name="Jasmine P" userId="7863c60cc23f5fbb" providerId="LiveId" clId="{53F1EAE1-A2C2-487D-A935-F9361FC1A2F6}" dt="2019-11-15T01:05:09.188" v="469" actId="478"/>
          <ac:picMkLst>
            <pc:docMk/>
            <pc:sldMk cId="1772966648" sldId="265"/>
            <ac:picMk id="9" creationId="{8451E012-6B57-4A0C-95C1-713B7F0D49E2}"/>
          </ac:picMkLst>
        </pc:picChg>
        <pc:picChg chg="add mod">
          <ac:chgData name="Jasmine P" userId="7863c60cc23f5fbb" providerId="LiveId" clId="{53F1EAE1-A2C2-487D-A935-F9361FC1A2F6}" dt="2019-11-15T20:52:14.285" v="5569" actId="1038"/>
          <ac:picMkLst>
            <pc:docMk/>
            <pc:sldMk cId="1772966648" sldId="265"/>
            <ac:picMk id="10" creationId="{84ABBD82-4917-4B65-9270-A5286C58A93E}"/>
          </ac:picMkLst>
        </pc:picChg>
        <pc:picChg chg="add del mod">
          <ac:chgData name="Jasmine P" userId="7863c60cc23f5fbb" providerId="LiveId" clId="{53F1EAE1-A2C2-487D-A935-F9361FC1A2F6}" dt="2019-11-15T20:37:37.407" v="4922" actId="478"/>
          <ac:picMkLst>
            <pc:docMk/>
            <pc:sldMk cId="1772966648" sldId="265"/>
            <ac:picMk id="11" creationId="{D4581906-59DE-44D4-B47C-9681BEA3C294}"/>
          </ac:picMkLst>
        </pc:picChg>
      </pc:sldChg>
      <pc:sldChg chg="addSp delSp modSp add addCm delCm">
        <pc:chgData name="Jasmine P" userId="7863c60cc23f5fbb" providerId="LiveId" clId="{53F1EAE1-A2C2-487D-A935-F9361FC1A2F6}" dt="2019-11-15T20:55:10.770" v="5656" actId="1036"/>
        <pc:sldMkLst>
          <pc:docMk/>
          <pc:sldMk cId="717290672" sldId="266"/>
        </pc:sldMkLst>
        <pc:spChg chg="mod">
          <ac:chgData name="Jasmine P" userId="7863c60cc23f5fbb" providerId="LiveId" clId="{53F1EAE1-A2C2-487D-A935-F9361FC1A2F6}" dt="2019-11-15T20:54:15.642" v="5628" actId="1035"/>
          <ac:spMkLst>
            <pc:docMk/>
            <pc:sldMk cId="717290672" sldId="266"/>
            <ac:spMk id="2" creationId="{B0414122-F349-4806-ACA8-F18C7580FB37}"/>
          </ac:spMkLst>
        </pc:spChg>
        <pc:spChg chg="del">
          <ac:chgData name="Jasmine P" userId="7863c60cc23f5fbb" providerId="LiveId" clId="{53F1EAE1-A2C2-487D-A935-F9361FC1A2F6}" dt="2019-11-15T01:07:49.637" v="491" actId="478"/>
          <ac:spMkLst>
            <pc:docMk/>
            <pc:sldMk cId="717290672" sldId="266"/>
            <ac:spMk id="3" creationId="{EAAED343-1754-4B8F-B8D7-94B50671F44D}"/>
          </ac:spMkLst>
        </pc:spChg>
        <pc:grpChg chg="add">
          <ac:chgData name="Jasmine P" userId="7863c60cc23f5fbb" providerId="LiveId" clId="{53F1EAE1-A2C2-487D-A935-F9361FC1A2F6}" dt="2019-11-15T20:54:00.933" v="5589"/>
          <ac:grpSpMkLst>
            <pc:docMk/>
            <pc:sldMk cId="717290672" sldId="266"/>
            <ac:grpSpMk id="6" creationId="{C0BF480B-78ED-4CEF-A966-47F15FCB33D9}"/>
          </ac:grpSpMkLst>
        </pc:grpChg>
        <pc:picChg chg="add mod modCrop">
          <ac:chgData name="Jasmine P" userId="7863c60cc23f5fbb" providerId="LiveId" clId="{53F1EAE1-A2C2-487D-A935-F9361FC1A2F6}" dt="2019-11-15T20:55:10.770" v="5656" actId="1036"/>
          <ac:picMkLst>
            <pc:docMk/>
            <pc:sldMk cId="717290672" sldId="266"/>
            <ac:picMk id="4" creationId="{7A72A50D-32D7-4D33-B873-479ECFCB201C}"/>
          </ac:picMkLst>
        </pc:picChg>
        <pc:picChg chg="add mod">
          <ac:chgData name="Jasmine P" userId="7863c60cc23f5fbb" providerId="LiveId" clId="{53F1EAE1-A2C2-487D-A935-F9361FC1A2F6}" dt="2019-11-15T20:55:10.770" v="5656" actId="1036"/>
          <ac:picMkLst>
            <pc:docMk/>
            <pc:sldMk cId="717290672" sldId="266"/>
            <ac:picMk id="5" creationId="{D3CCBDC5-B351-458A-9560-A8F1EC3759AA}"/>
          </ac:picMkLst>
        </pc:picChg>
      </pc:sldChg>
      <pc:sldChg chg="addSp delSp modSp add">
        <pc:chgData name="Jasmine P" userId="7863c60cc23f5fbb" providerId="LiveId" clId="{53F1EAE1-A2C2-487D-A935-F9361FC1A2F6}" dt="2019-11-15T21:09:37.716" v="5948" actId="1035"/>
        <pc:sldMkLst>
          <pc:docMk/>
          <pc:sldMk cId="3303508051" sldId="267"/>
        </pc:sldMkLst>
        <pc:spChg chg="mod">
          <ac:chgData name="Jasmine P" userId="7863c60cc23f5fbb" providerId="LiveId" clId="{53F1EAE1-A2C2-487D-A935-F9361FC1A2F6}" dt="2019-11-15T20:59:54.322" v="5676" actId="113"/>
          <ac:spMkLst>
            <pc:docMk/>
            <pc:sldMk cId="3303508051" sldId="267"/>
            <ac:spMk id="2" creationId="{B0414122-F349-4806-ACA8-F18C7580FB37}"/>
          </ac:spMkLst>
        </pc:spChg>
        <pc:spChg chg="add del mod">
          <ac:chgData name="Jasmine P" userId="7863c60cc23f5fbb" providerId="LiveId" clId="{53F1EAE1-A2C2-487D-A935-F9361FC1A2F6}" dt="2019-11-15T21:09:03.976" v="5890" actId="1076"/>
          <ac:spMkLst>
            <pc:docMk/>
            <pc:sldMk cId="3303508051" sldId="267"/>
            <ac:spMk id="26" creationId="{A7875EA7-7AC3-4D03-B89E-E612D228B241}"/>
          </ac:spMkLst>
        </pc:spChg>
        <pc:spChg chg="add mod">
          <ac:chgData name="Jasmine P" userId="7863c60cc23f5fbb" providerId="LiveId" clId="{53F1EAE1-A2C2-487D-A935-F9361FC1A2F6}" dt="2019-11-15T21:09:37.716" v="5948" actId="1035"/>
          <ac:spMkLst>
            <pc:docMk/>
            <pc:sldMk cId="3303508051" sldId="267"/>
            <ac:spMk id="30" creationId="{867B5D7B-59B8-40E6-898C-54DAB465D4F5}"/>
          </ac:spMkLst>
        </pc:spChg>
        <pc:grpChg chg="add">
          <ac:chgData name="Jasmine P" userId="7863c60cc23f5fbb" providerId="LiveId" clId="{53F1EAE1-A2C2-487D-A935-F9361FC1A2F6}" dt="2019-11-15T20:59:35.784" v="5658"/>
          <ac:grpSpMkLst>
            <pc:docMk/>
            <pc:sldMk cId="3303508051" sldId="267"/>
            <ac:grpSpMk id="5" creationId="{C453E8E7-7BF6-4D92-8CC3-A19A92AC0D5D}"/>
          </ac:grpSpMkLst>
        </pc:grpChg>
        <pc:picChg chg="add mod">
          <ac:chgData name="Jasmine P" userId="7863c60cc23f5fbb" providerId="LiveId" clId="{53F1EAE1-A2C2-487D-A935-F9361FC1A2F6}" dt="2019-11-15T21:03:56.214" v="5716" actId="1076"/>
          <ac:picMkLst>
            <pc:docMk/>
            <pc:sldMk cId="3303508051" sldId="267"/>
            <ac:picMk id="3" creationId="{25B64878-6E13-461D-9266-33FE1643CA38}"/>
          </ac:picMkLst>
        </pc:picChg>
        <pc:picChg chg="del">
          <ac:chgData name="Jasmine P" userId="7863c60cc23f5fbb" providerId="LiveId" clId="{53F1EAE1-A2C2-487D-A935-F9361FC1A2F6}" dt="2019-11-15T01:17:23.754" v="506" actId="478"/>
          <ac:picMkLst>
            <pc:docMk/>
            <pc:sldMk cId="3303508051" sldId="267"/>
            <ac:picMk id="4" creationId="{7A72A50D-32D7-4D33-B873-479ECFCB201C}"/>
          </ac:picMkLst>
        </pc:picChg>
        <pc:picChg chg="del">
          <ac:chgData name="Jasmine P" userId="7863c60cc23f5fbb" providerId="LiveId" clId="{53F1EAE1-A2C2-487D-A935-F9361FC1A2F6}" dt="2019-11-15T01:17:25.285" v="507" actId="478"/>
          <ac:picMkLst>
            <pc:docMk/>
            <pc:sldMk cId="3303508051" sldId="267"/>
            <ac:picMk id="5" creationId="{D3CCBDC5-B351-458A-9560-A8F1EC3759AA}"/>
          </ac:picMkLst>
        </pc:picChg>
        <pc:picChg chg="add mod">
          <ac:chgData name="Jasmine P" userId="7863c60cc23f5fbb" providerId="LiveId" clId="{53F1EAE1-A2C2-487D-A935-F9361FC1A2F6}" dt="2019-11-15T21:01:06.663" v="5692" actId="1076"/>
          <ac:picMkLst>
            <pc:docMk/>
            <pc:sldMk cId="3303508051" sldId="267"/>
            <ac:picMk id="6" creationId="{D6F87231-0FAF-4912-BB23-C33482CD202E}"/>
          </ac:picMkLst>
        </pc:picChg>
        <pc:picChg chg="add mod modCrop">
          <ac:chgData name="Jasmine P" userId="7863c60cc23f5fbb" providerId="LiveId" clId="{53F1EAE1-A2C2-487D-A935-F9361FC1A2F6}" dt="2019-11-15T21:03:44.230" v="5715" actId="1076"/>
          <ac:picMkLst>
            <pc:docMk/>
            <pc:sldMk cId="3303508051" sldId="267"/>
            <ac:picMk id="18" creationId="{1BADAD5F-32A8-4C2E-B18A-1F63D00CD3B6}"/>
          </ac:picMkLst>
        </pc:picChg>
        <pc:inkChg chg="add del">
          <ac:chgData name="Jasmine P" userId="7863c60cc23f5fbb" providerId="LiveId" clId="{53F1EAE1-A2C2-487D-A935-F9361FC1A2F6}" dt="2019-11-15T21:02:23.416" v="5699" actId="9405"/>
          <ac:inkMkLst>
            <pc:docMk/>
            <pc:sldMk cId="3303508051" sldId="267"/>
            <ac:inkMk id="4" creationId="{FB0A18F4-C0F8-4ED5-9666-DE31C35D87BC}"/>
          </ac:inkMkLst>
        </pc:inkChg>
        <pc:inkChg chg="add del">
          <ac:chgData name="Jasmine P" userId="7863c60cc23f5fbb" providerId="LiveId" clId="{53F1EAE1-A2C2-487D-A935-F9361FC1A2F6}" dt="2019-11-15T21:02:35.895" v="5705" actId="9405"/>
          <ac:inkMkLst>
            <pc:docMk/>
            <pc:sldMk cId="3303508051" sldId="267"/>
            <ac:inkMk id="19" creationId="{43D487C7-E992-43E1-84E7-25C9382D7EEA}"/>
          </ac:inkMkLst>
        </pc:inkChg>
        <pc:inkChg chg="add del">
          <ac:chgData name="Jasmine P" userId="7863c60cc23f5fbb" providerId="LiveId" clId="{53F1EAE1-A2C2-487D-A935-F9361FC1A2F6}" dt="2019-11-15T21:02:35.153" v="5704" actId="9405"/>
          <ac:inkMkLst>
            <pc:docMk/>
            <pc:sldMk cId="3303508051" sldId="267"/>
            <ac:inkMk id="20" creationId="{38545DD2-DCA3-4455-9C81-DEB30664FD62}"/>
          </ac:inkMkLst>
        </pc:inkChg>
        <pc:inkChg chg="add del">
          <ac:chgData name="Jasmine P" userId="7863c60cc23f5fbb" providerId="LiveId" clId="{53F1EAE1-A2C2-487D-A935-F9361FC1A2F6}" dt="2019-11-15T21:02:34.678" v="5703" actId="9405"/>
          <ac:inkMkLst>
            <pc:docMk/>
            <pc:sldMk cId="3303508051" sldId="267"/>
            <ac:inkMk id="21" creationId="{D2ABDA16-85DD-4A5E-A5CC-1194D034A3E4}"/>
          </ac:inkMkLst>
        </pc:inkChg>
        <pc:inkChg chg="add">
          <ac:chgData name="Jasmine P" userId="7863c60cc23f5fbb" providerId="LiveId" clId="{53F1EAE1-A2C2-487D-A935-F9361FC1A2F6}" dt="2019-11-15T21:02:42.859" v="5706" actId="9405"/>
          <ac:inkMkLst>
            <pc:docMk/>
            <pc:sldMk cId="3303508051" sldId="267"/>
            <ac:inkMk id="22" creationId="{75FCDED6-6319-424F-BD12-ECA5A5367D1D}"/>
          </ac:inkMkLst>
        </pc:inkChg>
        <pc:inkChg chg="add">
          <ac:chgData name="Jasmine P" userId="7863c60cc23f5fbb" providerId="LiveId" clId="{53F1EAE1-A2C2-487D-A935-F9361FC1A2F6}" dt="2019-11-15T21:02:45.426" v="5707" actId="9405"/>
          <ac:inkMkLst>
            <pc:docMk/>
            <pc:sldMk cId="3303508051" sldId="267"/>
            <ac:inkMk id="23" creationId="{1A1F22A6-D63F-40FC-9AAE-5F6EADB0802C}"/>
          </ac:inkMkLst>
        </pc:inkChg>
        <pc:inkChg chg="add">
          <ac:chgData name="Jasmine P" userId="7863c60cc23f5fbb" providerId="LiveId" clId="{53F1EAE1-A2C2-487D-A935-F9361FC1A2F6}" dt="2019-11-15T21:02:47.522" v="5708" actId="9405"/>
          <ac:inkMkLst>
            <pc:docMk/>
            <pc:sldMk cId="3303508051" sldId="267"/>
            <ac:inkMk id="24" creationId="{35069D1E-8BBE-4542-806D-9225C7864F27}"/>
          </ac:inkMkLst>
        </pc:inkChg>
        <pc:inkChg chg="add">
          <ac:chgData name="Jasmine P" userId="7863c60cc23f5fbb" providerId="LiveId" clId="{53F1EAE1-A2C2-487D-A935-F9361FC1A2F6}" dt="2019-11-15T21:02:51.927" v="5709" actId="9405"/>
          <ac:inkMkLst>
            <pc:docMk/>
            <pc:sldMk cId="3303508051" sldId="267"/>
            <ac:inkMk id="25" creationId="{05B01CE6-FE3D-4F02-9A08-09398EA5C683}"/>
          </ac:inkMkLst>
        </pc:inkChg>
        <pc:inkChg chg="add del">
          <ac:chgData name="Jasmine P" userId="7863c60cc23f5fbb" providerId="LiveId" clId="{53F1EAE1-A2C2-487D-A935-F9361FC1A2F6}" dt="2019-11-15T21:02:59.651" v="5711" actId="9405"/>
          <ac:inkMkLst>
            <pc:docMk/>
            <pc:sldMk cId="3303508051" sldId="267"/>
            <ac:inkMk id="26" creationId="{0BF83631-0CB4-4067-9892-0D5AC8889C08}"/>
          </ac:inkMkLst>
        </pc:inkChg>
        <pc:inkChg chg="add">
          <ac:chgData name="Jasmine P" userId="7863c60cc23f5fbb" providerId="LiveId" clId="{53F1EAE1-A2C2-487D-A935-F9361FC1A2F6}" dt="2019-11-15T21:03:21.056" v="5712" actId="9405"/>
          <ac:inkMkLst>
            <pc:docMk/>
            <pc:sldMk cId="3303508051" sldId="267"/>
            <ac:inkMk id="27" creationId="{D0CAB173-BB2E-4108-AC78-AD129490A163}"/>
          </ac:inkMkLst>
        </pc:inkChg>
        <pc:inkChg chg="add">
          <ac:chgData name="Jasmine P" userId="7863c60cc23f5fbb" providerId="LiveId" clId="{53F1EAE1-A2C2-487D-A935-F9361FC1A2F6}" dt="2019-11-15T21:03:27.796" v="5713" actId="9405"/>
          <ac:inkMkLst>
            <pc:docMk/>
            <pc:sldMk cId="3303508051" sldId="267"/>
            <ac:inkMk id="28" creationId="{83698D8C-D6DF-4C4B-9B0E-9F730A5118F4}"/>
          </ac:inkMkLst>
        </pc:inkChg>
        <pc:cxnChg chg="add mod">
          <ac:chgData name="Jasmine P" userId="7863c60cc23f5fbb" providerId="LiveId" clId="{53F1EAE1-A2C2-487D-A935-F9361FC1A2F6}" dt="2019-11-15T21:04:21.381" v="5720" actId="14100"/>
          <ac:cxnSpMkLst>
            <pc:docMk/>
            <pc:sldMk cId="3303508051" sldId="267"/>
            <ac:cxnSpMk id="29" creationId="{A79BFD94-A1ED-4309-8F8B-0FA63D96B624}"/>
          </ac:cxnSpMkLst>
        </pc:cxnChg>
        <pc:cxnChg chg="add mod">
          <ac:chgData name="Jasmine P" userId="7863c60cc23f5fbb" providerId="LiveId" clId="{53F1EAE1-A2C2-487D-A935-F9361FC1A2F6}" dt="2019-11-15T21:04:35.318" v="5725" actId="14100"/>
          <ac:cxnSpMkLst>
            <pc:docMk/>
            <pc:sldMk cId="3303508051" sldId="267"/>
            <ac:cxnSpMk id="32" creationId="{250359F2-8B50-4532-952E-F8E59CA9C544}"/>
          </ac:cxnSpMkLst>
        </pc:cxnChg>
      </pc:sldChg>
      <pc:sldChg chg="addSp delSp modSp add">
        <pc:chgData name="Jasmine P" userId="7863c60cc23f5fbb" providerId="LiveId" clId="{53F1EAE1-A2C2-487D-A935-F9361FC1A2F6}" dt="2019-11-15T21:22:51.287" v="6091" actId="207"/>
        <pc:sldMkLst>
          <pc:docMk/>
          <pc:sldMk cId="3350502991" sldId="268"/>
        </pc:sldMkLst>
        <pc:spChg chg="mod">
          <ac:chgData name="Jasmine P" userId="7863c60cc23f5fbb" providerId="LiveId" clId="{53F1EAE1-A2C2-487D-A935-F9361FC1A2F6}" dt="2019-11-15T21:13:21.479" v="6001" actId="1036"/>
          <ac:spMkLst>
            <pc:docMk/>
            <pc:sldMk cId="3350502991" sldId="268"/>
            <ac:spMk id="2" creationId="{B0414122-F349-4806-ACA8-F18C7580FB37}"/>
          </ac:spMkLst>
        </pc:spChg>
        <pc:spChg chg="add del mod">
          <ac:chgData name="Jasmine P" userId="7863c60cc23f5fbb" providerId="LiveId" clId="{53F1EAE1-A2C2-487D-A935-F9361FC1A2F6}" dt="2019-11-15T21:06:23.732" v="5740" actId="11529"/>
          <ac:spMkLst>
            <pc:docMk/>
            <pc:sldMk cId="3350502991" sldId="268"/>
            <ac:spMk id="3" creationId="{713BEA3A-37EF-4D49-A884-7773213EAEEF}"/>
          </ac:spMkLst>
        </pc:spChg>
        <pc:spChg chg="add mod">
          <ac:chgData name="Jasmine P" userId="7863c60cc23f5fbb" providerId="LiveId" clId="{53F1EAE1-A2C2-487D-A935-F9361FC1A2F6}" dt="2019-11-15T21:13:34.415" v="6002" actId="164"/>
          <ac:spMkLst>
            <pc:docMk/>
            <pc:sldMk cId="3350502991" sldId="268"/>
            <ac:spMk id="3" creationId="{74AE4993-07BE-4F3E-810B-EE96769C3DF1}"/>
          </ac:spMkLst>
        </pc:spChg>
        <pc:spChg chg="add del mod">
          <ac:chgData name="Jasmine P" userId="7863c60cc23f5fbb" providerId="LiveId" clId="{53F1EAE1-A2C2-487D-A935-F9361FC1A2F6}" dt="2019-11-15T21:06:35.780" v="5744" actId="11529"/>
          <ac:spMkLst>
            <pc:docMk/>
            <pc:sldMk cId="3350502991" sldId="268"/>
            <ac:spMk id="5" creationId="{A00D478B-5A80-4345-A6CE-DEC866FED8E0}"/>
          </ac:spMkLst>
        </pc:spChg>
        <pc:spChg chg="add mod">
          <ac:chgData name="Jasmine P" userId="7863c60cc23f5fbb" providerId="LiveId" clId="{53F1EAE1-A2C2-487D-A935-F9361FC1A2F6}" dt="2019-11-15T21:13:34.415" v="6002" actId="164"/>
          <ac:spMkLst>
            <pc:docMk/>
            <pc:sldMk cId="3350502991" sldId="268"/>
            <ac:spMk id="9" creationId="{3DF140B8-EA4B-48C0-BA65-A1E853B5A0BF}"/>
          </ac:spMkLst>
        </pc:spChg>
        <pc:spChg chg="add mod">
          <ac:chgData name="Jasmine P" userId="7863c60cc23f5fbb" providerId="LiveId" clId="{53F1EAE1-A2C2-487D-A935-F9361FC1A2F6}" dt="2019-11-15T21:13:34.415" v="6002" actId="164"/>
          <ac:spMkLst>
            <pc:docMk/>
            <pc:sldMk cId="3350502991" sldId="268"/>
            <ac:spMk id="10" creationId="{BDFE043B-9078-4C72-8AE0-AAE1D356C312}"/>
          </ac:spMkLst>
        </pc:spChg>
        <pc:spChg chg="add mod">
          <ac:chgData name="Jasmine P" userId="7863c60cc23f5fbb" providerId="LiveId" clId="{53F1EAE1-A2C2-487D-A935-F9361FC1A2F6}" dt="2019-11-15T21:13:34.415" v="6002" actId="164"/>
          <ac:spMkLst>
            <pc:docMk/>
            <pc:sldMk cId="3350502991" sldId="268"/>
            <ac:spMk id="11" creationId="{4835E196-2837-4AB9-BEFF-3D34D5B14F13}"/>
          </ac:spMkLst>
        </pc:spChg>
        <pc:spChg chg="mod">
          <ac:chgData name="Jasmine P" userId="7863c60cc23f5fbb" providerId="LiveId" clId="{53F1EAE1-A2C2-487D-A935-F9361FC1A2F6}" dt="2019-11-15T21:22:51.287" v="6091" actId="207"/>
          <ac:spMkLst>
            <pc:docMk/>
            <pc:sldMk cId="3350502991" sldId="268"/>
            <ac:spMk id="15" creationId="{B4CEAA11-77FC-4F06-852B-FF6A2D182783}"/>
          </ac:spMkLst>
        </pc:spChg>
        <pc:spChg chg="mod">
          <ac:chgData name="Jasmine P" userId="7863c60cc23f5fbb" providerId="LiveId" clId="{53F1EAE1-A2C2-487D-A935-F9361FC1A2F6}" dt="2019-11-15T21:21:38.778" v="6082" actId="207"/>
          <ac:spMkLst>
            <pc:docMk/>
            <pc:sldMk cId="3350502991" sldId="268"/>
            <ac:spMk id="16" creationId="{C24B79F3-3131-4D25-832E-FE318E29EB86}"/>
          </ac:spMkLst>
        </pc:spChg>
        <pc:grpChg chg="add mod">
          <ac:chgData name="Jasmine P" userId="7863c60cc23f5fbb" providerId="LiveId" clId="{53F1EAE1-A2C2-487D-A935-F9361FC1A2F6}" dt="2019-11-15T21:15:03.656" v="6077" actId="1038"/>
          <ac:grpSpMkLst>
            <pc:docMk/>
            <pc:sldMk cId="3350502991" sldId="268"/>
            <ac:grpSpMk id="5" creationId="{7A62C824-DFAA-4978-B91D-551B34A07635}"/>
          </ac:grpSpMkLst>
        </pc:grpChg>
        <pc:grpChg chg="add">
          <ac:chgData name="Jasmine P" userId="7863c60cc23f5fbb" providerId="LiveId" clId="{53F1EAE1-A2C2-487D-A935-F9361FC1A2F6}" dt="2019-11-15T21:12:56.320" v="5978"/>
          <ac:grpSpMkLst>
            <pc:docMk/>
            <pc:sldMk cId="3350502991" sldId="268"/>
            <ac:grpSpMk id="12" creationId="{B10D37FC-9B9D-47F6-9525-FE90DD0F0998}"/>
          </ac:grpSpMkLst>
        </pc:grpChg>
        <pc:picChg chg="del">
          <ac:chgData name="Jasmine P" userId="7863c60cc23f5fbb" providerId="LiveId" clId="{53F1EAE1-A2C2-487D-A935-F9361FC1A2F6}" dt="2019-11-15T01:19:24.139" v="524" actId="478"/>
          <ac:picMkLst>
            <pc:docMk/>
            <pc:sldMk cId="3350502991" sldId="268"/>
            <ac:picMk id="3" creationId="{25B64878-6E13-461D-9266-33FE1643CA38}"/>
          </ac:picMkLst>
        </pc:picChg>
        <pc:picChg chg="add mod modCrop">
          <ac:chgData name="Jasmine P" userId="7863c60cc23f5fbb" providerId="LiveId" clId="{53F1EAE1-A2C2-487D-A935-F9361FC1A2F6}" dt="2019-11-15T21:13:34.415" v="6002" actId="164"/>
          <ac:picMkLst>
            <pc:docMk/>
            <pc:sldMk cId="3350502991" sldId="268"/>
            <ac:picMk id="4" creationId="{6ADAC926-27B8-46CB-BBBB-E667AF0ECD27}"/>
          </ac:picMkLst>
        </pc:picChg>
        <pc:picChg chg="add del mod">
          <ac:chgData name="Jasmine P" userId="7863c60cc23f5fbb" providerId="LiveId" clId="{53F1EAE1-A2C2-487D-A935-F9361FC1A2F6}" dt="2019-11-15T01:22:42.153" v="558" actId="478"/>
          <ac:picMkLst>
            <pc:docMk/>
            <pc:sldMk cId="3350502991" sldId="268"/>
            <ac:picMk id="5" creationId="{EFFF1454-CF6C-42F4-B620-FC41EC82D03C}"/>
          </ac:picMkLst>
        </pc:picChg>
        <pc:picChg chg="del">
          <ac:chgData name="Jasmine P" userId="7863c60cc23f5fbb" providerId="LiveId" clId="{53F1EAE1-A2C2-487D-A935-F9361FC1A2F6}" dt="2019-11-15T01:19:24.729" v="525" actId="478"/>
          <ac:picMkLst>
            <pc:docMk/>
            <pc:sldMk cId="3350502991" sldId="268"/>
            <ac:picMk id="6" creationId="{D6F87231-0FAF-4912-BB23-C33482CD202E}"/>
          </ac:picMkLst>
        </pc:picChg>
        <pc:picChg chg="add mod">
          <ac:chgData name="Jasmine P" userId="7863c60cc23f5fbb" providerId="LiveId" clId="{53F1EAE1-A2C2-487D-A935-F9361FC1A2F6}" dt="2019-11-15T21:15:00.532" v="6072" actId="1036"/>
          <ac:picMkLst>
            <pc:docMk/>
            <pc:sldMk cId="3350502991" sldId="268"/>
            <ac:picMk id="7" creationId="{77A40BF8-C67F-4627-BC5A-F827A8FEAD09}"/>
          </ac:picMkLst>
        </pc:picChg>
        <pc:picChg chg="add mod">
          <ac:chgData name="Jasmine P" userId="7863c60cc23f5fbb" providerId="LiveId" clId="{53F1EAE1-A2C2-487D-A935-F9361FC1A2F6}" dt="2019-11-15T21:15:00.532" v="6072" actId="1036"/>
          <ac:picMkLst>
            <pc:docMk/>
            <pc:sldMk cId="3350502991" sldId="268"/>
            <ac:picMk id="8" creationId="{71804C9A-90C1-45A2-A0F6-D12859B8993F}"/>
          </ac:picMkLst>
        </pc:picChg>
      </pc:sldChg>
      <pc:sldChg chg="addSp delSp modSp add">
        <pc:chgData name="Jasmine P" userId="7863c60cc23f5fbb" providerId="LiveId" clId="{53F1EAE1-A2C2-487D-A935-F9361FC1A2F6}" dt="2019-11-16T14:30:52.293" v="6500" actId="1036"/>
        <pc:sldMkLst>
          <pc:docMk/>
          <pc:sldMk cId="659700016" sldId="269"/>
        </pc:sldMkLst>
        <pc:spChg chg="del">
          <ac:chgData name="Jasmine P" userId="7863c60cc23f5fbb" providerId="LiveId" clId="{53F1EAE1-A2C2-487D-A935-F9361FC1A2F6}" dt="2019-11-15T01:25:52.539" v="589" actId="478"/>
          <ac:spMkLst>
            <pc:docMk/>
            <pc:sldMk cId="659700016" sldId="269"/>
            <ac:spMk id="2" creationId="{B0414122-F349-4806-ACA8-F18C7580FB37}"/>
          </ac:spMkLst>
        </pc:spChg>
        <pc:spChg chg="mod">
          <ac:chgData name="Jasmine P" userId="7863c60cc23f5fbb" providerId="LiveId" clId="{53F1EAE1-A2C2-487D-A935-F9361FC1A2F6}" dt="2019-11-15T21:23:00.170" v="6092" actId="207"/>
          <ac:spMkLst>
            <pc:docMk/>
            <pc:sldMk cId="659700016" sldId="269"/>
            <ac:spMk id="7" creationId="{4AE8470E-59DB-4DA2-8185-674588D1F949}"/>
          </ac:spMkLst>
        </pc:spChg>
        <pc:spChg chg="mod">
          <ac:chgData name="Jasmine P" userId="7863c60cc23f5fbb" providerId="LiveId" clId="{53F1EAE1-A2C2-487D-A935-F9361FC1A2F6}" dt="2019-11-15T21:24:59.795" v="6188" actId="207"/>
          <ac:spMkLst>
            <pc:docMk/>
            <pc:sldMk cId="659700016" sldId="269"/>
            <ac:spMk id="8" creationId="{5BB4989C-9566-48CE-A1BC-B42676F16365}"/>
          </ac:spMkLst>
        </pc:spChg>
        <pc:spChg chg="add del mod">
          <ac:chgData name="Jasmine P" userId="7863c60cc23f5fbb" providerId="LiveId" clId="{53F1EAE1-A2C2-487D-A935-F9361FC1A2F6}" dt="2019-11-15T01:25:56.883" v="591" actId="478"/>
          <ac:spMkLst>
            <pc:docMk/>
            <pc:sldMk cId="659700016" sldId="269"/>
            <ac:spMk id="9" creationId="{5B6082D1-BBAC-4AE4-8A79-E987D11DF788}"/>
          </ac:spMkLst>
        </pc:spChg>
        <pc:spChg chg="mod">
          <ac:chgData name="Jasmine P" userId="7863c60cc23f5fbb" providerId="LiveId" clId="{53F1EAE1-A2C2-487D-A935-F9361FC1A2F6}" dt="2019-11-15T21:25:09.308" v="6190" actId="207"/>
          <ac:spMkLst>
            <pc:docMk/>
            <pc:sldMk cId="659700016" sldId="269"/>
            <ac:spMk id="9" creationId="{B51EEDD9-4893-4084-995F-8F6CC691FE3E}"/>
          </ac:spMkLst>
        </pc:spChg>
        <pc:grpChg chg="add">
          <ac:chgData name="Jasmine P" userId="7863c60cc23f5fbb" providerId="LiveId" clId="{53F1EAE1-A2C2-487D-A935-F9361FC1A2F6}" dt="2019-11-15T21:21:44.417" v="6083"/>
          <ac:grpSpMkLst>
            <pc:docMk/>
            <pc:sldMk cId="659700016" sldId="269"/>
            <ac:grpSpMk id="3" creationId="{F680CDD0-7BF5-4A45-89A0-D9C6ED468381}"/>
          </ac:grpSpMkLst>
        </pc:grpChg>
        <pc:picChg chg="del">
          <ac:chgData name="Jasmine P" userId="7863c60cc23f5fbb" providerId="LiveId" clId="{53F1EAE1-A2C2-487D-A935-F9361FC1A2F6}" dt="2019-11-15T01:24:58.759" v="577" actId="478"/>
          <ac:picMkLst>
            <pc:docMk/>
            <pc:sldMk cId="659700016" sldId="269"/>
            <ac:picMk id="4" creationId="{6ADAC926-27B8-46CB-BBBB-E667AF0ECD27}"/>
          </ac:picMkLst>
        </pc:picChg>
        <pc:picChg chg="add mod modCrop">
          <ac:chgData name="Jasmine P" userId="7863c60cc23f5fbb" providerId="LiveId" clId="{53F1EAE1-A2C2-487D-A935-F9361FC1A2F6}" dt="2019-11-16T14:30:52.293" v="6500" actId="1036"/>
          <ac:picMkLst>
            <pc:docMk/>
            <pc:sldMk cId="659700016" sldId="269"/>
            <ac:picMk id="5" creationId="{224C0366-4A43-44BC-B9BF-FB69425FDF15}"/>
          </ac:picMkLst>
        </pc:picChg>
        <pc:picChg chg="del">
          <ac:chgData name="Jasmine P" userId="7863c60cc23f5fbb" providerId="LiveId" clId="{53F1EAE1-A2C2-487D-A935-F9361FC1A2F6}" dt="2019-11-15T01:25:00.063" v="578" actId="478"/>
          <ac:picMkLst>
            <pc:docMk/>
            <pc:sldMk cId="659700016" sldId="269"/>
            <ac:picMk id="7" creationId="{77A40BF8-C67F-4627-BC5A-F827A8FEAD09}"/>
          </ac:picMkLst>
        </pc:picChg>
        <pc:picChg chg="del">
          <ac:chgData name="Jasmine P" userId="7863c60cc23f5fbb" providerId="LiveId" clId="{53F1EAE1-A2C2-487D-A935-F9361FC1A2F6}" dt="2019-11-15T01:25:00.574" v="579" actId="478"/>
          <ac:picMkLst>
            <pc:docMk/>
            <pc:sldMk cId="659700016" sldId="269"/>
            <ac:picMk id="8" creationId="{71804C9A-90C1-45A2-A0F6-D12859B8993F}"/>
          </ac:picMkLst>
        </pc:picChg>
      </pc:sldChg>
      <pc:sldChg chg="add del">
        <pc:chgData name="Jasmine P" userId="7863c60cc23f5fbb" providerId="LiveId" clId="{53F1EAE1-A2C2-487D-A935-F9361FC1A2F6}" dt="2019-11-15T01:26:53.245" v="599" actId="2696"/>
        <pc:sldMkLst>
          <pc:docMk/>
          <pc:sldMk cId="1201137451" sldId="270"/>
        </pc:sldMkLst>
      </pc:sldChg>
      <pc:sldChg chg="addSp delSp modSp add ord">
        <pc:chgData name="Jasmine P" userId="7863c60cc23f5fbb" providerId="LiveId" clId="{53F1EAE1-A2C2-487D-A935-F9361FC1A2F6}" dt="2019-11-15T21:25:17.730" v="6192"/>
        <pc:sldMkLst>
          <pc:docMk/>
          <pc:sldMk cId="4109460915" sldId="271"/>
        </pc:sldMkLst>
        <pc:spChg chg="del">
          <ac:chgData name="Jasmine P" userId="7863c60cc23f5fbb" providerId="LiveId" clId="{53F1EAE1-A2C2-487D-A935-F9361FC1A2F6}" dt="2019-11-15T01:27:03.201" v="600" actId="478"/>
          <ac:spMkLst>
            <pc:docMk/>
            <pc:sldMk cId="4109460915" sldId="271"/>
            <ac:spMk id="2" creationId="{B0414122-F349-4806-ACA8-F18C7580FB37}"/>
          </ac:spMkLst>
        </pc:spChg>
        <pc:spChg chg="add del mod">
          <ac:chgData name="Jasmine P" userId="7863c60cc23f5fbb" providerId="LiveId" clId="{53F1EAE1-A2C2-487D-A935-F9361FC1A2F6}" dt="2019-11-15T01:27:05.884" v="601" actId="478"/>
          <ac:spMkLst>
            <pc:docMk/>
            <pc:sldMk cId="4109460915" sldId="271"/>
            <ac:spMk id="5" creationId="{C12A8F97-C4B7-419F-AC2B-F614C91F8D39}"/>
          </ac:spMkLst>
        </pc:spChg>
        <pc:grpChg chg="add del">
          <ac:chgData name="Jasmine P" userId="7863c60cc23f5fbb" providerId="LiveId" clId="{53F1EAE1-A2C2-487D-A935-F9361FC1A2F6}" dt="2019-11-15T21:25:17.132" v="6191" actId="478"/>
          <ac:grpSpMkLst>
            <pc:docMk/>
            <pc:sldMk cId="4109460915" sldId="271"/>
            <ac:grpSpMk id="7" creationId="{8431AE3C-7443-414D-82CB-8F3233E80E2F}"/>
          </ac:grpSpMkLst>
        </pc:grpChg>
        <pc:grpChg chg="add">
          <ac:chgData name="Jasmine P" userId="7863c60cc23f5fbb" providerId="LiveId" clId="{53F1EAE1-A2C2-487D-A935-F9361FC1A2F6}" dt="2019-11-15T21:25:17.730" v="6192"/>
          <ac:grpSpMkLst>
            <pc:docMk/>
            <pc:sldMk cId="4109460915" sldId="271"/>
            <ac:grpSpMk id="24" creationId="{85247464-799D-44F6-B517-3458BF798D36}"/>
          </ac:grpSpMkLst>
        </pc:grpChg>
        <pc:picChg chg="del">
          <ac:chgData name="Jasmine P" userId="7863c60cc23f5fbb" providerId="LiveId" clId="{53F1EAE1-A2C2-487D-A935-F9361FC1A2F6}" dt="2019-11-15T01:27:03.201" v="600" actId="478"/>
          <ac:picMkLst>
            <pc:docMk/>
            <pc:sldMk cId="4109460915" sldId="271"/>
            <ac:picMk id="4" creationId="{6ADAC926-27B8-46CB-BBBB-E667AF0ECD27}"/>
          </ac:picMkLst>
        </pc:picChg>
        <pc:picChg chg="del">
          <ac:chgData name="Jasmine P" userId="7863c60cc23f5fbb" providerId="LiveId" clId="{53F1EAE1-A2C2-487D-A935-F9361FC1A2F6}" dt="2019-11-15T01:27:03.201" v="600" actId="478"/>
          <ac:picMkLst>
            <pc:docMk/>
            <pc:sldMk cId="4109460915" sldId="271"/>
            <ac:picMk id="7" creationId="{77A40BF8-C67F-4627-BC5A-F827A8FEAD09}"/>
          </ac:picMkLst>
        </pc:picChg>
        <pc:picChg chg="del">
          <ac:chgData name="Jasmine P" userId="7863c60cc23f5fbb" providerId="LiveId" clId="{53F1EAE1-A2C2-487D-A935-F9361FC1A2F6}" dt="2019-11-15T01:27:03.201" v="600" actId="478"/>
          <ac:picMkLst>
            <pc:docMk/>
            <pc:sldMk cId="4109460915" sldId="271"/>
            <ac:picMk id="8" creationId="{71804C9A-90C1-45A2-A0F6-D12859B8993F}"/>
          </ac:picMkLst>
        </pc:picChg>
        <pc:picChg chg="add mod modCrop">
          <ac:chgData name="Jasmine P" userId="7863c60cc23f5fbb" providerId="LiveId" clId="{53F1EAE1-A2C2-487D-A935-F9361FC1A2F6}" dt="2019-11-15T21:22:20.340" v="6088" actId="1076"/>
          <ac:picMkLst>
            <pc:docMk/>
            <pc:sldMk cId="4109460915" sldId="271"/>
            <ac:picMk id="9" creationId="{1587967B-1B3B-448B-9D08-37E3073B32AD}"/>
          </ac:picMkLst>
        </pc:picChg>
        <pc:picChg chg="add del mod modCrop">
          <ac:chgData name="Jasmine P" userId="7863c60cc23f5fbb" providerId="LiveId" clId="{53F1EAE1-A2C2-487D-A935-F9361FC1A2F6}" dt="2019-11-15T21:22:10.542" v="6087" actId="14100"/>
          <ac:picMkLst>
            <pc:docMk/>
            <pc:sldMk cId="4109460915" sldId="271"/>
            <ac:picMk id="11" creationId="{92B4F33D-A7B9-4111-B01D-4E7C428819B6}"/>
          </ac:picMkLst>
        </pc:picChg>
        <pc:picChg chg="add del mod modCrop">
          <ac:chgData name="Jasmine P" userId="7863c60cc23f5fbb" providerId="LiveId" clId="{53F1EAE1-A2C2-487D-A935-F9361FC1A2F6}" dt="2019-11-15T01:30:16.210" v="674" actId="478"/>
          <ac:picMkLst>
            <pc:docMk/>
            <pc:sldMk cId="4109460915" sldId="271"/>
            <ac:picMk id="13" creationId="{9872AA50-0413-498F-B16E-76458E0FBD66}"/>
          </ac:picMkLst>
        </pc:picChg>
        <pc:picChg chg="add del mod">
          <ac:chgData name="Jasmine P" userId="7863c60cc23f5fbb" providerId="LiveId" clId="{53F1EAE1-A2C2-487D-A935-F9361FC1A2F6}" dt="2019-11-15T01:27:52.572" v="623" actId="478"/>
          <ac:picMkLst>
            <pc:docMk/>
            <pc:sldMk cId="4109460915" sldId="271"/>
            <ac:picMk id="15" creationId="{8AF9D43B-60FF-49B3-8B01-5B7553BFEEA8}"/>
          </ac:picMkLst>
        </pc:picChg>
        <pc:picChg chg="add mod modCrop">
          <ac:chgData name="Jasmine P" userId="7863c60cc23f5fbb" providerId="LiveId" clId="{53F1EAE1-A2C2-487D-A935-F9361FC1A2F6}" dt="2019-11-15T21:22:20.340" v="6088" actId="1076"/>
          <ac:picMkLst>
            <pc:docMk/>
            <pc:sldMk cId="4109460915" sldId="271"/>
            <ac:picMk id="17" creationId="{06A87368-F015-425A-8121-6F433283A20D}"/>
          </ac:picMkLst>
        </pc:picChg>
        <pc:picChg chg="add mod">
          <ac:chgData name="Jasmine P" userId="7863c60cc23f5fbb" providerId="LiveId" clId="{53F1EAE1-A2C2-487D-A935-F9361FC1A2F6}" dt="2019-11-15T21:22:20.340" v="6088" actId="1076"/>
          <ac:picMkLst>
            <pc:docMk/>
            <pc:sldMk cId="4109460915" sldId="271"/>
            <ac:picMk id="18" creationId="{D9B0C370-544D-48AA-AB92-9F9B71E72860}"/>
          </ac:picMkLst>
        </pc:picChg>
        <pc:picChg chg="add mod modCrop">
          <ac:chgData name="Jasmine P" userId="7863c60cc23f5fbb" providerId="LiveId" clId="{53F1EAE1-A2C2-487D-A935-F9361FC1A2F6}" dt="2019-11-15T21:22:10.542" v="6087" actId="14100"/>
          <ac:picMkLst>
            <pc:docMk/>
            <pc:sldMk cId="4109460915" sldId="271"/>
            <ac:picMk id="20" creationId="{48F807EE-0BAD-4AD8-88C9-83259B2C4F3D}"/>
          </ac:picMkLst>
        </pc:picChg>
        <pc:picChg chg="add del mod">
          <ac:chgData name="Jasmine P" userId="7863c60cc23f5fbb" providerId="LiveId" clId="{53F1EAE1-A2C2-487D-A935-F9361FC1A2F6}" dt="2019-11-15T01:41:18.795" v="902" actId="571"/>
          <ac:picMkLst>
            <pc:docMk/>
            <pc:sldMk cId="4109460915" sldId="271"/>
            <ac:picMk id="21" creationId="{D4DCFC19-4995-492B-899C-344757FA5AB5}"/>
          </ac:picMkLst>
        </pc:picChg>
        <pc:picChg chg="add del mod">
          <ac:chgData name="Jasmine P" userId="7863c60cc23f5fbb" providerId="LiveId" clId="{53F1EAE1-A2C2-487D-A935-F9361FC1A2F6}" dt="2019-11-15T01:41:18.795" v="902" actId="571"/>
          <ac:picMkLst>
            <pc:docMk/>
            <pc:sldMk cId="4109460915" sldId="271"/>
            <ac:picMk id="22" creationId="{F7B8A6DC-22D2-4255-954E-730F87B2FAF7}"/>
          </ac:picMkLst>
        </pc:picChg>
        <pc:picChg chg="add del mod">
          <ac:chgData name="Jasmine P" userId="7863c60cc23f5fbb" providerId="LiveId" clId="{53F1EAE1-A2C2-487D-A935-F9361FC1A2F6}" dt="2019-11-15T01:41:18.795" v="902" actId="571"/>
          <ac:picMkLst>
            <pc:docMk/>
            <pc:sldMk cId="4109460915" sldId="271"/>
            <ac:picMk id="23" creationId="{F9EA2129-7FDE-4076-8DB0-AB6C3CA09C57}"/>
          </ac:picMkLst>
        </pc:picChg>
        <pc:picChg chg="add del mod">
          <ac:chgData name="Jasmine P" userId="7863c60cc23f5fbb" providerId="LiveId" clId="{53F1EAE1-A2C2-487D-A935-F9361FC1A2F6}" dt="2019-11-15T01:41:18.795" v="902" actId="571"/>
          <ac:picMkLst>
            <pc:docMk/>
            <pc:sldMk cId="4109460915" sldId="271"/>
            <ac:picMk id="24" creationId="{E2E6E675-A58F-4CFD-9640-829E8A740901}"/>
          </ac:picMkLst>
        </pc:picChg>
        <pc:cxnChg chg="mod">
          <ac:chgData name="Jasmine P" userId="7863c60cc23f5fbb" providerId="LiveId" clId="{53F1EAE1-A2C2-487D-A935-F9361FC1A2F6}" dt="2019-11-15T21:25:17.132" v="6191" actId="478"/>
          <ac:cxnSpMkLst>
            <pc:docMk/>
            <pc:sldMk cId="4109460915" sldId="271"/>
            <ac:cxnSpMk id="21" creationId="{604108A5-8B39-4A01-B1DD-2B1345FD80A4}"/>
          </ac:cxnSpMkLst>
        </pc:cxnChg>
        <pc:cxnChg chg="mod">
          <ac:chgData name="Jasmine P" userId="7863c60cc23f5fbb" providerId="LiveId" clId="{53F1EAE1-A2C2-487D-A935-F9361FC1A2F6}" dt="2019-11-15T21:25:17.132" v="6191" actId="478"/>
          <ac:cxnSpMkLst>
            <pc:docMk/>
            <pc:sldMk cId="4109460915" sldId="271"/>
            <ac:cxnSpMk id="22" creationId="{984B9F5D-8AAE-4674-A638-8ABB6274BBED}"/>
          </ac:cxnSpMkLst>
        </pc:cxnChg>
        <pc:cxnChg chg="mod">
          <ac:chgData name="Jasmine P" userId="7863c60cc23f5fbb" providerId="LiveId" clId="{53F1EAE1-A2C2-487D-A935-F9361FC1A2F6}" dt="2019-11-15T21:25:17.132" v="6191" actId="478"/>
          <ac:cxnSpMkLst>
            <pc:docMk/>
            <pc:sldMk cId="4109460915" sldId="271"/>
            <ac:cxnSpMk id="23" creationId="{3CCA4394-8E50-471C-B613-ECB750F47037}"/>
          </ac:cxnSpMkLst>
        </pc:cxnChg>
      </pc:sldChg>
      <pc:sldChg chg="add del">
        <pc:chgData name="Jasmine P" userId="7863c60cc23f5fbb" providerId="LiveId" clId="{53F1EAE1-A2C2-487D-A935-F9361FC1A2F6}" dt="2019-11-15T01:34:05.885" v="712" actId="2696"/>
        <pc:sldMkLst>
          <pc:docMk/>
          <pc:sldMk cId="2496309210" sldId="272"/>
        </pc:sldMkLst>
      </pc:sldChg>
      <pc:sldChg chg="addSp delSp modSp add mod ord setBg setClrOvrMap">
        <pc:chgData name="Jasmine P" userId="7863c60cc23f5fbb" providerId="LiveId" clId="{53F1EAE1-A2C2-487D-A935-F9361FC1A2F6}" dt="2019-11-15T21:25:29.581" v="6194" actId="478"/>
        <pc:sldMkLst>
          <pc:docMk/>
          <pc:sldMk cId="1879139261" sldId="273"/>
        </pc:sldMkLst>
        <pc:spChg chg="mod ord">
          <ac:chgData name="Jasmine P" userId="7863c60cc23f5fbb" providerId="LiveId" clId="{53F1EAE1-A2C2-487D-A935-F9361FC1A2F6}" dt="2019-11-15T21:23:44.917" v="6118" actId="2711"/>
          <ac:spMkLst>
            <pc:docMk/>
            <pc:sldMk cId="1879139261" sldId="273"/>
            <ac:spMk id="2" creationId="{B0414122-F349-4806-ACA8-F18C7580FB37}"/>
          </ac:spMkLst>
        </pc:spChg>
        <pc:spChg chg="add mod ord">
          <ac:chgData name="Jasmine P" userId="7863c60cc23f5fbb" providerId="LiveId" clId="{53F1EAE1-A2C2-487D-A935-F9361FC1A2F6}" dt="2019-11-15T21:24:06.347" v="6185" actId="1036"/>
          <ac:spMkLst>
            <pc:docMk/>
            <pc:sldMk cId="1879139261" sldId="273"/>
            <ac:spMk id="5" creationId="{0CF25770-95B2-4139-97F2-B0CBF44A0DB0}"/>
          </ac:spMkLst>
        </pc:spChg>
        <pc:spChg chg="mod">
          <ac:chgData name="Jasmine P" userId="7863c60cc23f5fbb" providerId="LiveId" clId="{53F1EAE1-A2C2-487D-A935-F9361FC1A2F6}" dt="2019-11-15T21:23:04.835" v="6093" actId="207"/>
          <ac:spMkLst>
            <pc:docMk/>
            <pc:sldMk cId="1879139261" sldId="273"/>
            <ac:spMk id="12" creationId="{C65599EA-9B18-4257-998A-814B6D16909F}"/>
          </ac:spMkLst>
        </pc:spChg>
        <pc:spChg chg="add del">
          <ac:chgData name="Jasmine P" userId="7863c60cc23f5fbb" providerId="LiveId" clId="{53F1EAE1-A2C2-487D-A935-F9361FC1A2F6}" dt="2019-11-15T01:40:33.597" v="880" actId="26606"/>
          <ac:spMkLst>
            <pc:docMk/>
            <pc:sldMk cId="1879139261" sldId="273"/>
            <ac:spMk id="15" creationId="{799A8B4F-0FED-46C0-9186-5A8E116D8744}"/>
          </ac:spMkLst>
        </pc:spChg>
        <pc:spChg chg="add del">
          <ac:chgData name="Jasmine P" userId="7863c60cc23f5fbb" providerId="LiveId" clId="{53F1EAE1-A2C2-487D-A935-F9361FC1A2F6}" dt="2019-11-15T01:40:33.597" v="880" actId="26606"/>
          <ac:spMkLst>
            <pc:docMk/>
            <pc:sldMk cId="1879139261" sldId="273"/>
            <ac:spMk id="19" creationId="{38A69B74-22E3-47CC-823F-18BE7930C814}"/>
          </ac:spMkLst>
        </pc:spChg>
        <pc:spChg chg="add del">
          <ac:chgData name="Jasmine P" userId="7863c60cc23f5fbb" providerId="LiveId" clId="{53F1EAE1-A2C2-487D-A935-F9361FC1A2F6}" dt="2019-11-15T01:40:33.597" v="880" actId="26606"/>
          <ac:spMkLst>
            <pc:docMk/>
            <pc:sldMk cId="1879139261" sldId="273"/>
            <ac:spMk id="21" creationId="{1778637B-5DB8-4A75-B2E6-FC2B1BB9A7DB}"/>
          </ac:spMkLst>
        </pc:spChg>
        <pc:spChg chg="add del">
          <ac:chgData name="Jasmine P" userId="7863c60cc23f5fbb" providerId="LiveId" clId="{53F1EAE1-A2C2-487D-A935-F9361FC1A2F6}" dt="2019-11-15T01:40:33.597" v="880" actId="26606"/>
          <ac:spMkLst>
            <pc:docMk/>
            <pc:sldMk cId="1879139261" sldId="273"/>
            <ac:spMk id="23" creationId="{0035A30C-45F3-4EFB-B2E8-6E2A11843D39}"/>
          </ac:spMkLst>
        </pc:spChg>
        <pc:spChg chg="add del">
          <ac:chgData name="Jasmine P" userId="7863c60cc23f5fbb" providerId="LiveId" clId="{53F1EAE1-A2C2-487D-A935-F9361FC1A2F6}" dt="2019-11-15T01:40:36.671" v="882" actId="26606"/>
          <ac:spMkLst>
            <pc:docMk/>
            <pc:sldMk cId="1879139261" sldId="273"/>
            <ac:spMk id="25" creationId="{003713C1-2FB2-413B-BF91-3AE41726FB7A}"/>
          </ac:spMkLst>
        </pc:spChg>
        <pc:spChg chg="add del">
          <ac:chgData name="Jasmine P" userId="7863c60cc23f5fbb" providerId="LiveId" clId="{53F1EAE1-A2C2-487D-A935-F9361FC1A2F6}" dt="2019-11-15T01:40:36.671" v="882" actId="26606"/>
          <ac:spMkLst>
            <pc:docMk/>
            <pc:sldMk cId="1879139261" sldId="273"/>
            <ac:spMk id="26" creationId="{90795B4D-5022-4A7F-A01D-8D880B7CDBE6}"/>
          </ac:spMkLst>
        </pc:spChg>
        <pc:spChg chg="add del">
          <ac:chgData name="Jasmine P" userId="7863c60cc23f5fbb" providerId="LiveId" clId="{53F1EAE1-A2C2-487D-A935-F9361FC1A2F6}" dt="2019-11-15T01:40:36.671" v="882" actId="26606"/>
          <ac:spMkLst>
            <pc:docMk/>
            <pc:sldMk cId="1879139261" sldId="273"/>
            <ac:spMk id="27" creationId="{AFD19018-DE7C-4796-ADF2-AD2EB0FC0D9C}"/>
          </ac:spMkLst>
        </pc:spChg>
        <pc:spChg chg="add del">
          <ac:chgData name="Jasmine P" userId="7863c60cc23f5fbb" providerId="LiveId" clId="{53F1EAE1-A2C2-487D-A935-F9361FC1A2F6}" dt="2019-11-15T01:40:36.671" v="882" actId="26606"/>
          <ac:spMkLst>
            <pc:docMk/>
            <pc:sldMk cId="1879139261" sldId="273"/>
            <ac:spMk id="28" creationId="{B1A0A2C2-4F85-44AF-8708-8DCA4B550CB8}"/>
          </ac:spMkLst>
        </pc:spChg>
        <pc:spChg chg="add del">
          <ac:chgData name="Jasmine P" userId="7863c60cc23f5fbb" providerId="LiveId" clId="{53F1EAE1-A2C2-487D-A935-F9361FC1A2F6}" dt="2019-11-15T01:40:37.493" v="884" actId="26606"/>
          <ac:spMkLst>
            <pc:docMk/>
            <pc:sldMk cId="1879139261" sldId="273"/>
            <ac:spMk id="30" creationId="{5BA49487-3FDB-4FB7-9D50-2B4F9454DA91}"/>
          </ac:spMkLst>
        </pc:spChg>
        <pc:spChg chg="add del">
          <ac:chgData name="Jasmine P" userId="7863c60cc23f5fbb" providerId="LiveId" clId="{53F1EAE1-A2C2-487D-A935-F9361FC1A2F6}" dt="2019-11-15T01:40:37.493" v="884" actId="26606"/>
          <ac:spMkLst>
            <pc:docMk/>
            <pc:sldMk cId="1879139261" sldId="273"/>
            <ac:spMk id="31" creationId="{1C938212-FA12-4FF1-87C8-ACDE99D06F69}"/>
          </ac:spMkLst>
        </pc:spChg>
        <pc:spChg chg="add del">
          <ac:chgData name="Jasmine P" userId="7863c60cc23f5fbb" providerId="LiveId" clId="{53F1EAE1-A2C2-487D-A935-F9361FC1A2F6}" dt="2019-11-15T01:40:37.493" v="884" actId="26606"/>
          <ac:spMkLst>
            <pc:docMk/>
            <pc:sldMk cId="1879139261" sldId="273"/>
            <ac:spMk id="32" creationId="{369F152D-E540-4B48-BA11-2ADF043C6111}"/>
          </ac:spMkLst>
        </pc:spChg>
        <pc:spChg chg="add del">
          <ac:chgData name="Jasmine P" userId="7863c60cc23f5fbb" providerId="LiveId" clId="{53F1EAE1-A2C2-487D-A935-F9361FC1A2F6}" dt="2019-11-15T01:40:37.493" v="884" actId="26606"/>
          <ac:spMkLst>
            <pc:docMk/>
            <pc:sldMk cId="1879139261" sldId="273"/>
            <ac:spMk id="33" creationId="{0C059F7E-04C4-4C46-9B3E-E5CE267E347D}"/>
          </ac:spMkLst>
        </pc:spChg>
        <pc:spChg chg="add del">
          <ac:chgData name="Jasmine P" userId="7863c60cc23f5fbb" providerId="LiveId" clId="{53F1EAE1-A2C2-487D-A935-F9361FC1A2F6}" dt="2019-11-15T01:40:38.320" v="886" actId="26606"/>
          <ac:spMkLst>
            <pc:docMk/>
            <pc:sldMk cId="1879139261" sldId="273"/>
            <ac:spMk id="35" creationId="{4841EA57-DEA6-4BE9-B11E-1FBCC76BE16E}"/>
          </ac:spMkLst>
        </pc:spChg>
        <pc:spChg chg="add del">
          <ac:chgData name="Jasmine P" userId="7863c60cc23f5fbb" providerId="LiveId" clId="{53F1EAE1-A2C2-487D-A935-F9361FC1A2F6}" dt="2019-11-15T01:40:38.320" v="886" actId="26606"/>
          <ac:spMkLst>
            <pc:docMk/>
            <pc:sldMk cId="1879139261" sldId="273"/>
            <ac:spMk id="36" creationId="{A26922E4-CEB0-4BFE-BAD1-403E6A417D06}"/>
          </ac:spMkLst>
        </pc:spChg>
        <pc:spChg chg="add del">
          <ac:chgData name="Jasmine P" userId="7863c60cc23f5fbb" providerId="LiveId" clId="{53F1EAE1-A2C2-487D-A935-F9361FC1A2F6}" dt="2019-11-15T01:40:43.697" v="890" actId="26606"/>
          <ac:spMkLst>
            <pc:docMk/>
            <pc:sldMk cId="1879139261" sldId="273"/>
            <ac:spMk id="38" creationId="{C991AD47-9C99-472F-BDAA-21B183F33947}"/>
          </ac:spMkLst>
        </pc:spChg>
        <pc:spChg chg="add del">
          <ac:chgData name="Jasmine P" userId="7863c60cc23f5fbb" providerId="LiveId" clId="{53F1EAE1-A2C2-487D-A935-F9361FC1A2F6}" dt="2019-11-15T01:40:43.697" v="890" actId="26606"/>
          <ac:spMkLst>
            <pc:docMk/>
            <pc:sldMk cId="1879139261" sldId="273"/>
            <ac:spMk id="39" creationId="{9E706731-3860-4E73-9335-A870F6741F0B}"/>
          </ac:spMkLst>
        </pc:spChg>
        <pc:spChg chg="add del">
          <ac:chgData name="Jasmine P" userId="7863c60cc23f5fbb" providerId="LiveId" clId="{53F1EAE1-A2C2-487D-A935-F9361FC1A2F6}" dt="2019-11-15T01:40:43.697" v="890" actId="26606"/>
          <ac:spMkLst>
            <pc:docMk/>
            <pc:sldMk cId="1879139261" sldId="273"/>
            <ac:spMk id="40" creationId="{CD2ED21F-DC95-4AD1-8327-D561F5FCA3A6}"/>
          </ac:spMkLst>
        </pc:spChg>
        <pc:grpChg chg="add">
          <ac:chgData name="Jasmine P" userId="7863c60cc23f5fbb" providerId="LiveId" clId="{53F1EAE1-A2C2-487D-A935-F9361FC1A2F6}" dt="2019-11-15T21:22:40.647" v="6090"/>
          <ac:grpSpMkLst>
            <pc:docMk/>
            <pc:sldMk cId="1879139261" sldId="273"/>
            <ac:grpSpMk id="7" creationId="{549609B6-295A-415A-AB71-D6EC87D402B9}"/>
          </ac:grpSpMkLst>
        </pc:grpChg>
        <pc:grpChg chg="add del mod">
          <ac:chgData name="Jasmine P" userId="7863c60cc23f5fbb" providerId="LiveId" clId="{53F1EAE1-A2C2-487D-A935-F9361FC1A2F6}" dt="2019-11-15T21:25:29.581" v="6194" actId="478"/>
          <ac:grpSpMkLst>
            <pc:docMk/>
            <pc:sldMk cId="1879139261" sldId="273"/>
            <ac:grpSpMk id="21" creationId="{BB80A057-6F81-4389-A99D-39DF67E01E68}"/>
          </ac:grpSpMkLst>
        </pc:grpChg>
        <pc:picChg chg="add mod ord modCrop">
          <ac:chgData name="Jasmine P" userId="7863c60cc23f5fbb" providerId="LiveId" clId="{53F1EAE1-A2C2-487D-A935-F9361FC1A2F6}" dt="2019-11-15T21:24:06.347" v="6185" actId="1036"/>
          <ac:picMkLst>
            <pc:docMk/>
            <pc:sldMk cId="1879139261" sldId="273"/>
            <ac:picMk id="3" creationId="{24A017B1-0FC6-49F2-AEC4-42157C9700EB}"/>
          </ac:picMkLst>
        </pc:picChg>
        <pc:picChg chg="del">
          <ac:chgData name="Jasmine P" userId="7863c60cc23f5fbb" providerId="LiveId" clId="{53F1EAE1-A2C2-487D-A935-F9361FC1A2F6}" dt="2019-11-15T01:35:14.940" v="729" actId="478"/>
          <ac:picMkLst>
            <pc:docMk/>
            <pc:sldMk cId="1879139261" sldId="273"/>
            <ac:picMk id="4" creationId="{6ADAC926-27B8-46CB-BBBB-E667AF0ECD27}"/>
          </ac:picMkLst>
        </pc:picChg>
        <pc:picChg chg="add del mod">
          <ac:chgData name="Jasmine P" userId="7863c60cc23f5fbb" providerId="LiveId" clId="{53F1EAE1-A2C2-487D-A935-F9361FC1A2F6}" dt="2019-11-15T01:39:13.919" v="865" actId="478"/>
          <ac:picMkLst>
            <pc:docMk/>
            <pc:sldMk cId="1879139261" sldId="273"/>
            <ac:picMk id="6" creationId="{84E7CC94-944A-4E11-8EFC-B8D4BDA69A4D}"/>
          </ac:picMkLst>
        </pc:picChg>
        <pc:picChg chg="del mod">
          <ac:chgData name="Jasmine P" userId="7863c60cc23f5fbb" providerId="LiveId" clId="{53F1EAE1-A2C2-487D-A935-F9361FC1A2F6}" dt="2019-11-15T01:35:15.717" v="731" actId="478"/>
          <ac:picMkLst>
            <pc:docMk/>
            <pc:sldMk cId="1879139261" sldId="273"/>
            <ac:picMk id="7" creationId="{77A40BF8-C67F-4627-BC5A-F827A8FEAD09}"/>
          </ac:picMkLst>
        </pc:picChg>
        <pc:picChg chg="del mod">
          <ac:chgData name="Jasmine P" userId="7863c60cc23f5fbb" providerId="LiveId" clId="{53F1EAE1-A2C2-487D-A935-F9361FC1A2F6}" dt="2019-11-15T01:35:16.533" v="733" actId="478"/>
          <ac:picMkLst>
            <pc:docMk/>
            <pc:sldMk cId="1879139261" sldId="273"/>
            <ac:picMk id="8" creationId="{71804C9A-90C1-45A2-A0F6-D12859B8993F}"/>
          </ac:picMkLst>
        </pc:picChg>
        <pc:picChg chg="add mod ord">
          <ac:chgData name="Jasmine P" userId="7863c60cc23f5fbb" providerId="LiveId" clId="{53F1EAE1-A2C2-487D-A935-F9361FC1A2F6}" dt="2019-11-15T21:24:06.347" v="6185" actId="1036"/>
          <ac:picMkLst>
            <pc:docMk/>
            <pc:sldMk cId="1879139261" sldId="273"/>
            <ac:picMk id="9" creationId="{07915AC2-8835-463A-9560-AAC8108FA970}"/>
          </ac:picMkLst>
        </pc:picChg>
        <pc:picChg chg="add mod ord modCrop">
          <ac:chgData name="Jasmine P" userId="7863c60cc23f5fbb" providerId="LiveId" clId="{53F1EAE1-A2C2-487D-A935-F9361FC1A2F6}" dt="2019-11-15T21:24:16.491" v="6186" actId="732"/>
          <ac:picMkLst>
            <pc:docMk/>
            <pc:sldMk cId="1879139261" sldId="273"/>
            <ac:picMk id="10" creationId="{E6BEC3D6-2C8E-433B-9306-D4FF0FAF5451}"/>
          </ac:picMkLst>
        </pc:picChg>
        <pc:picChg chg="add del">
          <ac:chgData name="Jasmine P" userId="7863c60cc23f5fbb" providerId="LiveId" clId="{53F1EAE1-A2C2-487D-A935-F9361FC1A2F6}" dt="2019-11-15T01:40:33.597" v="880" actId="26606"/>
          <ac:picMkLst>
            <pc:docMk/>
            <pc:sldMk cId="1879139261" sldId="273"/>
            <ac:picMk id="17" creationId="{DA6861EE-7660-46C9-80BD-173B8F7454B8}"/>
          </ac:picMkLst>
        </pc:picChg>
        <pc:cxnChg chg="mod">
          <ac:chgData name="Jasmine P" userId="7863c60cc23f5fbb" providerId="LiveId" clId="{53F1EAE1-A2C2-487D-A935-F9361FC1A2F6}" dt="2019-11-15T21:25:29.581" v="6194" actId="478"/>
          <ac:cxnSpMkLst>
            <pc:docMk/>
            <pc:sldMk cId="1879139261" sldId="273"/>
            <ac:cxnSpMk id="30" creationId="{B54274FC-4C3B-41CB-9551-2323AA586BB8}"/>
          </ac:cxnSpMkLst>
        </pc:cxnChg>
        <pc:cxnChg chg="mod">
          <ac:chgData name="Jasmine P" userId="7863c60cc23f5fbb" providerId="LiveId" clId="{53F1EAE1-A2C2-487D-A935-F9361FC1A2F6}" dt="2019-11-15T21:25:29.581" v="6194" actId="478"/>
          <ac:cxnSpMkLst>
            <pc:docMk/>
            <pc:sldMk cId="1879139261" sldId="273"/>
            <ac:cxnSpMk id="31" creationId="{E81B66AC-B730-41BB-93BA-8C6A68F4AA29}"/>
          </ac:cxnSpMkLst>
        </pc:cxnChg>
        <pc:cxnChg chg="mod">
          <ac:chgData name="Jasmine P" userId="7863c60cc23f5fbb" providerId="LiveId" clId="{53F1EAE1-A2C2-487D-A935-F9361FC1A2F6}" dt="2019-11-15T21:25:29.581" v="6194" actId="478"/>
          <ac:cxnSpMkLst>
            <pc:docMk/>
            <pc:sldMk cId="1879139261" sldId="273"/>
            <ac:cxnSpMk id="32" creationId="{540D0EF0-0625-48CC-AEF2-C11756E2D1CB}"/>
          </ac:cxnSpMkLst>
        </pc:cxnChg>
      </pc:sldChg>
      <pc:sldChg chg="addSp delSp modSp add del">
        <pc:chgData name="Jasmine P" userId="7863c60cc23f5fbb" providerId="LiveId" clId="{53F1EAE1-A2C2-487D-A935-F9361FC1A2F6}" dt="2019-11-15T21:27:28.733" v="6245" actId="2696"/>
        <pc:sldMkLst>
          <pc:docMk/>
          <pc:sldMk cId="1177003331" sldId="274"/>
        </pc:sldMkLst>
        <pc:spChg chg="mod">
          <ac:chgData name="Jasmine P" userId="7863c60cc23f5fbb" providerId="LiveId" clId="{53F1EAE1-A2C2-487D-A935-F9361FC1A2F6}" dt="2019-11-15T21:26:08.432" v="6217" actId="2711"/>
          <ac:spMkLst>
            <pc:docMk/>
            <pc:sldMk cId="1177003331" sldId="274"/>
            <ac:spMk id="2" creationId="{B0414122-F349-4806-ACA8-F18C7580FB37}"/>
          </ac:spMkLst>
        </pc:spChg>
        <pc:spChg chg="del">
          <ac:chgData name="Jasmine P" userId="7863c60cc23f5fbb" providerId="LiveId" clId="{53F1EAE1-A2C2-487D-A935-F9361FC1A2F6}" dt="2019-11-15T01:43:18.222" v="948" actId="478"/>
          <ac:spMkLst>
            <pc:docMk/>
            <pc:sldMk cId="1177003331" sldId="274"/>
            <ac:spMk id="5" creationId="{0CF25770-95B2-4139-97F2-B0CBF44A0DB0}"/>
          </ac:spMkLst>
        </pc:spChg>
        <pc:grpChg chg="add">
          <ac:chgData name="Jasmine P" userId="7863c60cc23f5fbb" providerId="LiveId" clId="{53F1EAE1-A2C2-487D-A935-F9361FC1A2F6}" dt="2019-11-15T21:25:46.432" v="6195"/>
          <ac:grpSpMkLst>
            <pc:docMk/>
            <pc:sldMk cId="1177003331" sldId="274"/>
            <ac:grpSpMk id="5" creationId="{4441075A-BCDD-4BAF-9BCF-D52F6D85E790}"/>
          </ac:grpSpMkLst>
        </pc:grpChg>
        <pc:picChg chg="del">
          <ac:chgData name="Jasmine P" userId="7863c60cc23f5fbb" providerId="LiveId" clId="{53F1EAE1-A2C2-487D-A935-F9361FC1A2F6}" dt="2019-11-15T01:43:18.222" v="948" actId="478"/>
          <ac:picMkLst>
            <pc:docMk/>
            <pc:sldMk cId="1177003331" sldId="274"/>
            <ac:picMk id="3" creationId="{24A017B1-0FC6-49F2-AEC4-42157C9700EB}"/>
          </ac:picMkLst>
        </pc:picChg>
        <pc:picChg chg="add mod">
          <ac:chgData name="Jasmine P" userId="7863c60cc23f5fbb" providerId="LiveId" clId="{53F1EAE1-A2C2-487D-A935-F9361FC1A2F6}" dt="2019-11-15T21:26:17.729" v="6219" actId="1076"/>
          <ac:picMkLst>
            <pc:docMk/>
            <pc:sldMk cId="1177003331" sldId="274"/>
            <ac:picMk id="4" creationId="{E9DB9EFA-05EB-462F-A4D6-E6404E4EF8E8}"/>
          </ac:picMkLst>
        </pc:picChg>
        <pc:picChg chg="del">
          <ac:chgData name="Jasmine P" userId="7863c60cc23f5fbb" providerId="LiveId" clId="{53F1EAE1-A2C2-487D-A935-F9361FC1A2F6}" dt="2019-11-15T01:43:18.222" v="948" actId="478"/>
          <ac:picMkLst>
            <pc:docMk/>
            <pc:sldMk cId="1177003331" sldId="274"/>
            <ac:picMk id="9" creationId="{07915AC2-8835-463A-9560-AAC8108FA970}"/>
          </ac:picMkLst>
        </pc:picChg>
        <pc:picChg chg="del">
          <ac:chgData name="Jasmine P" userId="7863c60cc23f5fbb" providerId="LiveId" clId="{53F1EAE1-A2C2-487D-A935-F9361FC1A2F6}" dt="2019-11-15T01:43:18.222" v="948" actId="478"/>
          <ac:picMkLst>
            <pc:docMk/>
            <pc:sldMk cId="1177003331" sldId="274"/>
            <ac:picMk id="10" creationId="{E6BEC3D6-2C8E-433B-9306-D4FF0FAF5451}"/>
          </ac:picMkLst>
        </pc:picChg>
      </pc:sldChg>
      <pc:sldChg chg="addSp delSp modSp add ord">
        <pc:chgData name="Jasmine P" userId="7863c60cc23f5fbb" providerId="LiveId" clId="{53F1EAE1-A2C2-487D-A935-F9361FC1A2F6}" dt="2019-11-16T14:45:05.624" v="7132" actId="14100"/>
        <pc:sldMkLst>
          <pc:docMk/>
          <pc:sldMk cId="2410656128" sldId="275"/>
        </pc:sldMkLst>
        <pc:spChg chg="mod">
          <ac:chgData name="Jasmine P" userId="7863c60cc23f5fbb" providerId="LiveId" clId="{53F1EAE1-A2C2-487D-A935-F9361FC1A2F6}" dt="2019-11-15T21:32:51.762" v="6449" actId="1035"/>
          <ac:spMkLst>
            <pc:docMk/>
            <pc:sldMk cId="2410656128" sldId="275"/>
            <ac:spMk id="2" creationId="{B0414122-F349-4806-ACA8-F18C7580FB37}"/>
          </ac:spMkLst>
        </pc:spChg>
        <pc:spChg chg="add mod">
          <ac:chgData name="Jasmine P" userId="7863c60cc23f5fbb" providerId="LiveId" clId="{53F1EAE1-A2C2-487D-A935-F9361FC1A2F6}" dt="2019-11-16T14:44:48.235" v="7103" actId="1035"/>
          <ac:spMkLst>
            <pc:docMk/>
            <pc:sldMk cId="2410656128" sldId="275"/>
            <ac:spMk id="21" creationId="{42A5A3CF-5264-4F0B-937F-5C29009DCD01}"/>
          </ac:spMkLst>
        </pc:spChg>
        <pc:spChg chg="add mod">
          <ac:chgData name="Jasmine P" userId="7863c60cc23f5fbb" providerId="LiveId" clId="{53F1EAE1-A2C2-487D-A935-F9361FC1A2F6}" dt="2019-11-16T14:45:05.624" v="7132" actId="14100"/>
          <ac:spMkLst>
            <pc:docMk/>
            <pc:sldMk cId="2410656128" sldId="275"/>
            <ac:spMk id="22" creationId="{1EF3750C-DD9A-497D-86CB-DC3056077DB5}"/>
          </ac:spMkLst>
        </pc:spChg>
        <pc:grpChg chg="add">
          <ac:chgData name="Jasmine P" userId="7863c60cc23f5fbb" providerId="LiveId" clId="{53F1EAE1-A2C2-487D-A935-F9361FC1A2F6}" dt="2019-11-15T21:27:38.542" v="6246"/>
          <ac:grpSpMkLst>
            <pc:docMk/>
            <pc:sldMk cId="2410656128" sldId="275"/>
            <ac:grpSpMk id="8" creationId="{2E79CD38-0F50-44E2-B88D-B58BECB83CA9}"/>
          </ac:grpSpMkLst>
        </pc:grpChg>
        <pc:graphicFrameChg chg="add del mod">
          <ac:chgData name="Jasmine P" userId="7863c60cc23f5fbb" providerId="LiveId" clId="{53F1EAE1-A2C2-487D-A935-F9361FC1A2F6}" dt="2019-11-15T01:56:59.052" v="1109" actId="478"/>
          <ac:graphicFrameMkLst>
            <pc:docMk/>
            <pc:sldMk cId="2410656128" sldId="275"/>
            <ac:graphicFrameMk id="8" creationId="{F992CBF9-8A1B-413F-AA3B-3B2E12C28B2D}"/>
          </ac:graphicFrameMkLst>
        </pc:graphicFrameChg>
        <pc:picChg chg="add del mod modCrop">
          <ac:chgData name="Jasmine P" userId="7863c60cc23f5fbb" providerId="LiveId" clId="{53F1EAE1-A2C2-487D-A935-F9361FC1A2F6}" dt="2019-11-15T01:53:32.975" v="1087" actId="478"/>
          <ac:picMkLst>
            <pc:docMk/>
            <pc:sldMk cId="2410656128" sldId="275"/>
            <ac:picMk id="3" creationId="{60C5613D-9E0E-4B66-8BB3-1F5F625B4619}"/>
          </ac:picMkLst>
        </pc:picChg>
        <pc:picChg chg="del">
          <ac:chgData name="Jasmine P" userId="7863c60cc23f5fbb" providerId="LiveId" clId="{53F1EAE1-A2C2-487D-A935-F9361FC1A2F6}" dt="2019-11-15T01:47:57.021" v="1043" actId="478"/>
          <ac:picMkLst>
            <pc:docMk/>
            <pc:sldMk cId="2410656128" sldId="275"/>
            <ac:picMk id="4" creationId="{E9DB9EFA-05EB-462F-A4D6-E6404E4EF8E8}"/>
          </ac:picMkLst>
        </pc:picChg>
        <pc:picChg chg="add mod modCrop">
          <ac:chgData name="Jasmine P" userId="7863c60cc23f5fbb" providerId="LiveId" clId="{53F1EAE1-A2C2-487D-A935-F9361FC1A2F6}" dt="2019-11-15T21:33:51.429" v="6469" actId="14100"/>
          <ac:picMkLst>
            <pc:docMk/>
            <pc:sldMk cId="2410656128" sldId="275"/>
            <ac:picMk id="5" creationId="{E764FBA3-984D-421D-A075-D71DE8B83EBC}"/>
          </ac:picMkLst>
        </pc:picChg>
        <pc:picChg chg="add mod modCrop">
          <ac:chgData name="Jasmine P" userId="7863c60cc23f5fbb" providerId="LiveId" clId="{53F1EAE1-A2C2-487D-A935-F9361FC1A2F6}" dt="2019-11-15T21:33:59.611" v="6470" actId="14100"/>
          <ac:picMkLst>
            <pc:docMk/>
            <pc:sldMk cId="2410656128" sldId="275"/>
            <ac:picMk id="6" creationId="{D9A75C79-F939-443B-B6ED-884A8AE92B29}"/>
          </ac:picMkLst>
        </pc:picChg>
        <pc:picChg chg="add mod">
          <ac:chgData name="Jasmine P" userId="7863c60cc23f5fbb" providerId="LiveId" clId="{53F1EAE1-A2C2-487D-A935-F9361FC1A2F6}" dt="2019-11-15T21:33:41.099" v="6466" actId="1076"/>
          <ac:picMkLst>
            <pc:docMk/>
            <pc:sldMk cId="2410656128" sldId="275"/>
            <ac:picMk id="7" creationId="{62B44B2A-CBBA-42A5-8DFB-CBB3D2A0F429}"/>
          </ac:picMkLst>
        </pc:picChg>
        <pc:picChg chg="add mod">
          <ac:chgData name="Jasmine P" userId="7863c60cc23f5fbb" providerId="LiveId" clId="{53F1EAE1-A2C2-487D-A935-F9361FC1A2F6}" dt="2019-11-15T21:33:46.194" v="6468" actId="1076"/>
          <ac:picMkLst>
            <pc:docMk/>
            <pc:sldMk cId="2410656128" sldId="275"/>
            <ac:picMk id="9" creationId="{E5E41B79-B8F1-4EAF-A663-8F78B3373881}"/>
          </ac:picMkLst>
        </pc:picChg>
      </pc:sldChg>
      <pc:sldChg chg="addSp delSp modSp add">
        <pc:chgData name="Jasmine P" userId="7863c60cc23f5fbb" providerId="LiveId" clId="{53F1EAE1-A2C2-487D-A935-F9361FC1A2F6}" dt="2019-11-16T15:00:11.259" v="8071"/>
        <pc:sldMkLst>
          <pc:docMk/>
          <pc:sldMk cId="4200223383" sldId="276"/>
        </pc:sldMkLst>
        <pc:spChg chg="del mod">
          <ac:chgData name="Jasmine P" userId="7863c60cc23f5fbb" providerId="LiveId" clId="{53F1EAE1-A2C2-487D-A935-F9361FC1A2F6}" dt="2019-11-15T21:32:18.896" v="6396" actId="478"/>
          <ac:spMkLst>
            <pc:docMk/>
            <pc:sldMk cId="4200223383" sldId="276"/>
            <ac:spMk id="2" creationId="{B0414122-F349-4806-ACA8-F18C7580FB37}"/>
          </ac:spMkLst>
        </pc:spChg>
        <pc:spChg chg="add del mod">
          <ac:chgData name="Jasmine P" userId="7863c60cc23f5fbb" providerId="LiveId" clId="{53F1EAE1-A2C2-487D-A935-F9361FC1A2F6}" dt="2019-11-15T21:32:24.840" v="6399" actId="478"/>
          <ac:spMkLst>
            <pc:docMk/>
            <pc:sldMk cId="4200223383" sldId="276"/>
            <ac:spMk id="5" creationId="{98EC918B-731B-4217-B756-4D09657CD06D}"/>
          </ac:spMkLst>
        </pc:spChg>
        <pc:spChg chg="add del">
          <ac:chgData name="Jasmine P" userId="7863c60cc23f5fbb" providerId="LiveId" clId="{53F1EAE1-A2C2-487D-A935-F9361FC1A2F6}" dt="2019-11-15T21:32:21.489" v="6398"/>
          <ac:spMkLst>
            <pc:docMk/>
            <pc:sldMk cId="4200223383" sldId="276"/>
            <ac:spMk id="6" creationId="{3B338EA4-BE83-4183-8107-938A4F84636F}"/>
          </ac:spMkLst>
        </pc:spChg>
        <pc:spChg chg="add mod">
          <ac:chgData name="Jasmine P" userId="7863c60cc23f5fbb" providerId="LiveId" clId="{53F1EAE1-A2C2-487D-A935-F9361FC1A2F6}" dt="2019-11-15T21:32:30.478" v="6410" actId="20577"/>
          <ac:spMkLst>
            <pc:docMk/>
            <pc:sldMk cId="4200223383" sldId="276"/>
            <ac:spMk id="19" creationId="{2B78D299-F606-440D-8EAD-E99CAE9BDC08}"/>
          </ac:spMkLst>
        </pc:spChg>
        <pc:spChg chg="add">
          <ac:chgData name="Jasmine P" userId="7863c60cc23f5fbb" providerId="LiveId" clId="{53F1EAE1-A2C2-487D-A935-F9361FC1A2F6}" dt="2019-11-16T15:00:11.259" v="8071"/>
          <ac:spMkLst>
            <pc:docMk/>
            <pc:sldMk cId="4200223383" sldId="276"/>
            <ac:spMk id="33" creationId="{6FDC89B2-1887-4F73-9E0F-7286B86D34C2}"/>
          </ac:spMkLst>
        </pc:spChg>
        <pc:spChg chg="add">
          <ac:chgData name="Jasmine P" userId="7863c60cc23f5fbb" providerId="LiveId" clId="{53F1EAE1-A2C2-487D-A935-F9361FC1A2F6}" dt="2019-11-16T15:00:11.259" v="8071"/>
          <ac:spMkLst>
            <pc:docMk/>
            <pc:sldMk cId="4200223383" sldId="276"/>
            <ac:spMk id="35" creationId="{8F23BDE1-ED42-471C-B702-F39C50572204}"/>
          </ac:spMkLst>
        </pc:spChg>
        <pc:spChg chg="add">
          <ac:chgData name="Jasmine P" userId="7863c60cc23f5fbb" providerId="LiveId" clId="{53F1EAE1-A2C2-487D-A935-F9361FC1A2F6}" dt="2019-11-16T15:00:11.259" v="8071"/>
          <ac:spMkLst>
            <pc:docMk/>
            <pc:sldMk cId="4200223383" sldId="276"/>
            <ac:spMk id="37" creationId="{43B5651E-F77A-45B9-B5BF-545DCFDEE638}"/>
          </ac:spMkLst>
        </pc:spChg>
        <pc:spChg chg="add">
          <ac:chgData name="Jasmine P" userId="7863c60cc23f5fbb" providerId="LiveId" clId="{53F1EAE1-A2C2-487D-A935-F9361FC1A2F6}" dt="2019-11-16T15:00:11.259" v="8071"/>
          <ac:spMkLst>
            <pc:docMk/>
            <pc:sldMk cId="4200223383" sldId="276"/>
            <ac:spMk id="39" creationId="{B6EDAA96-C4F9-4549-9F3D-BDD92DC46377}"/>
          </ac:spMkLst>
        </pc:spChg>
        <pc:spChg chg="add">
          <ac:chgData name="Jasmine P" userId="7863c60cc23f5fbb" providerId="LiveId" clId="{53F1EAE1-A2C2-487D-A935-F9361FC1A2F6}" dt="2019-11-16T15:00:11.259" v="8071"/>
          <ac:spMkLst>
            <pc:docMk/>
            <pc:sldMk cId="4200223383" sldId="276"/>
            <ac:spMk id="41" creationId="{E18DC3FC-CF2E-4803-A04E-AF67D6EBEC0A}"/>
          </ac:spMkLst>
        </pc:spChg>
        <pc:spChg chg="add">
          <ac:chgData name="Jasmine P" userId="7863c60cc23f5fbb" providerId="LiveId" clId="{53F1EAE1-A2C2-487D-A935-F9361FC1A2F6}" dt="2019-11-16T15:00:11.259" v="8071"/>
          <ac:spMkLst>
            <pc:docMk/>
            <pc:sldMk cId="4200223383" sldId="276"/>
            <ac:spMk id="43" creationId="{B63A530C-C8C8-414A-8304-E760132B3A7B}"/>
          </ac:spMkLst>
        </pc:spChg>
        <pc:spChg chg="add">
          <ac:chgData name="Jasmine P" userId="7863c60cc23f5fbb" providerId="LiveId" clId="{53F1EAE1-A2C2-487D-A935-F9361FC1A2F6}" dt="2019-11-16T15:00:11.259" v="8071"/>
          <ac:spMkLst>
            <pc:docMk/>
            <pc:sldMk cId="4200223383" sldId="276"/>
            <ac:spMk id="45" creationId="{0F1DAFF1-38C4-434C-9D2C-A4A0FA733116}"/>
          </ac:spMkLst>
        </pc:spChg>
        <pc:spChg chg="add">
          <ac:chgData name="Jasmine P" userId="7863c60cc23f5fbb" providerId="LiveId" clId="{53F1EAE1-A2C2-487D-A935-F9361FC1A2F6}" dt="2019-11-16T15:00:11.259" v="8071"/>
          <ac:spMkLst>
            <pc:docMk/>
            <pc:sldMk cId="4200223383" sldId="276"/>
            <ac:spMk id="47" creationId="{8EF66F4D-C1F6-444A-A342-54A352FDDFE3}"/>
          </ac:spMkLst>
        </pc:spChg>
        <pc:spChg chg="add">
          <ac:chgData name="Jasmine P" userId="7863c60cc23f5fbb" providerId="LiveId" clId="{53F1EAE1-A2C2-487D-A935-F9361FC1A2F6}" dt="2019-11-16T15:00:11.259" v="8071"/>
          <ac:spMkLst>
            <pc:docMk/>
            <pc:sldMk cId="4200223383" sldId="276"/>
            <ac:spMk id="49" creationId="{2B05B39F-03B0-4404-9C5B-6465C5BF4B87}"/>
          </ac:spMkLst>
        </pc:spChg>
        <pc:grpChg chg="add del">
          <ac:chgData name="Jasmine P" userId="7863c60cc23f5fbb" providerId="LiveId" clId="{53F1EAE1-A2C2-487D-A935-F9361FC1A2F6}" dt="2019-11-15T21:32:21.489" v="6398"/>
          <ac:grpSpMkLst>
            <pc:docMk/>
            <pc:sldMk cId="4200223383" sldId="276"/>
            <ac:grpSpMk id="7" creationId="{6BE2E9BA-B76B-4532-B304-65362C9AFE1A}"/>
          </ac:grpSpMkLst>
        </pc:grpChg>
        <pc:grpChg chg="add">
          <ac:chgData name="Jasmine P" userId="7863c60cc23f5fbb" providerId="LiveId" clId="{53F1EAE1-A2C2-487D-A935-F9361FC1A2F6}" dt="2019-11-15T21:32:25.250" v="6400"/>
          <ac:grpSpMkLst>
            <pc:docMk/>
            <pc:sldMk cId="4200223383" sldId="276"/>
            <ac:grpSpMk id="20" creationId="{70D70919-B197-4235-A94F-43089DB78D85}"/>
          </ac:grpSpMkLst>
        </pc:grpChg>
        <pc:picChg chg="add mod">
          <ac:chgData name="Jasmine P" userId="7863c60cc23f5fbb" providerId="LiveId" clId="{53F1EAE1-A2C2-487D-A935-F9361FC1A2F6}" dt="2019-11-15T21:33:15.601" v="6462" actId="1038"/>
          <ac:picMkLst>
            <pc:docMk/>
            <pc:sldMk cId="4200223383" sldId="276"/>
            <ac:picMk id="3" creationId="{FDB819A5-E957-43F4-B72E-933C3199ADEE}"/>
          </ac:picMkLst>
        </pc:picChg>
        <pc:picChg chg="del">
          <ac:chgData name="Jasmine P" userId="7863c60cc23f5fbb" providerId="LiveId" clId="{53F1EAE1-A2C2-487D-A935-F9361FC1A2F6}" dt="2019-11-15T01:44:43.474" v="1036" actId="478"/>
          <ac:picMkLst>
            <pc:docMk/>
            <pc:sldMk cId="4200223383" sldId="276"/>
            <ac:picMk id="4" creationId="{E9DB9EFA-05EB-462F-A4D6-E6404E4EF8E8}"/>
          </ac:picMkLst>
        </pc:picChg>
        <pc:cxnChg chg="add">
          <ac:chgData name="Jasmine P" userId="7863c60cc23f5fbb" providerId="LiveId" clId="{53F1EAE1-A2C2-487D-A935-F9361FC1A2F6}" dt="2019-11-16T15:00:11.259" v="8071"/>
          <ac:cxnSpMkLst>
            <pc:docMk/>
            <pc:sldMk cId="4200223383" sldId="276"/>
            <ac:cxnSpMk id="32" creationId="{EAF0986A-8772-40F4-98AC-05A2DA6A31D4}"/>
          </ac:cxnSpMkLst>
        </pc:cxnChg>
        <pc:cxnChg chg="add">
          <ac:chgData name="Jasmine P" userId="7863c60cc23f5fbb" providerId="LiveId" clId="{53F1EAE1-A2C2-487D-A935-F9361FC1A2F6}" dt="2019-11-16T15:00:11.259" v="8071"/>
          <ac:cxnSpMkLst>
            <pc:docMk/>
            <pc:sldMk cId="4200223383" sldId="276"/>
            <ac:cxnSpMk id="34" creationId="{70D9136C-FAE3-47F4-8932-30C5C51C785A}"/>
          </ac:cxnSpMkLst>
        </pc:cxnChg>
        <pc:cxnChg chg="add">
          <ac:chgData name="Jasmine P" userId="7863c60cc23f5fbb" providerId="LiveId" clId="{53F1EAE1-A2C2-487D-A935-F9361FC1A2F6}" dt="2019-11-16T15:00:11.259" v="8071"/>
          <ac:cxnSpMkLst>
            <pc:docMk/>
            <pc:sldMk cId="4200223383" sldId="276"/>
            <ac:cxnSpMk id="36" creationId="{6EBBC68F-B31B-4CF0-9444-0046CB90B6D5}"/>
          </ac:cxnSpMkLst>
        </pc:cxnChg>
        <pc:cxnChg chg="add">
          <ac:chgData name="Jasmine P" userId="7863c60cc23f5fbb" providerId="LiveId" clId="{53F1EAE1-A2C2-487D-A935-F9361FC1A2F6}" dt="2019-11-16T15:00:11.259" v="8071"/>
          <ac:cxnSpMkLst>
            <pc:docMk/>
            <pc:sldMk cId="4200223383" sldId="276"/>
            <ac:cxnSpMk id="38" creationId="{B45A0FE0-FA94-42EC-AC64-7A3B2AC1C61B}"/>
          </ac:cxnSpMkLst>
        </pc:cxnChg>
        <pc:cxnChg chg="add">
          <ac:chgData name="Jasmine P" userId="7863c60cc23f5fbb" providerId="LiveId" clId="{53F1EAE1-A2C2-487D-A935-F9361FC1A2F6}" dt="2019-11-16T15:00:11.259" v="8071"/>
          <ac:cxnSpMkLst>
            <pc:docMk/>
            <pc:sldMk cId="4200223383" sldId="276"/>
            <ac:cxnSpMk id="40" creationId="{38D21E29-2CAC-435B-A38D-89198506F669}"/>
          </ac:cxnSpMkLst>
        </pc:cxnChg>
        <pc:cxnChg chg="add">
          <ac:chgData name="Jasmine P" userId="7863c60cc23f5fbb" providerId="LiveId" clId="{53F1EAE1-A2C2-487D-A935-F9361FC1A2F6}" dt="2019-11-16T15:00:11.259" v="8071"/>
          <ac:cxnSpMkLst>
            <pc:docMk/>
            <pc:sldMk cId="4200223383" sldId="276"/>
            <ac:cxnSpMk id="42" creationId="{60669057-691A-4CC5-8B6E-311733AE2F9C}"/>
          </ac:cxnSpMkLst>
        </pc:cxnChg>
        <pc:cxnChg chg="add">
          <ac:chgData name="Jasmine P" userId="7863c60cc23f5fbb" providerId="LiveId" clId="{53F1EAE1-A2C2-487D-A935-F9361FC1A2F6}" dt="2019-11-16T15:00:11.259" v="8071"/>
          <ac:cxnSpMkLst>
            <pc:docMk/>
            <pc:sldMk cId="4200223383" sldId="276"/>
            <ac:cxnSpMk id="44" creationId="{BC117857-E618-411E-8876-A077E7A4E9D6}"/>
          </ac:cxnSpMkLst>
        </pc:cxnChg>
        <pc:cxnChg chg="add">
          <ac:chgData name="Jasmine P" userId="7863c60cc23f5fbb" providerId="LiveId" clId="{53F1EAE1-A2C2-487D-A935-F9361FC1A2F6}" dt="2019-11-16T15:00:11.259" v="8071"/>
          <ac:cxnSpMkLst>
            <pc:docMk/>
            <pc:sldMk cId="4200223383" sldId="276"/>
            <ac:cxnSpMk id="46" creationId="{34026EE2-67CF-4F38-B7F9-49F43EF400E6}"/>
          </ac:cxnSpMkLst>
        </pc:cxnChg>
        <pc:cxnChg chg="add">
          <ac:chgData name="Jasmine P" userId="7863c60cc23f5fbb" providerId="LiveId" clId="{53F1EAE1-A2C2-487D-A935-F9361FC1A2F6}" dt="2019-11-16T15:00:11.259" v="8071"/>
          <ac:cxnSpMkLst>
            <pc:docMk/>
            <pc:sldMk cId="4200223383" sldId="276"/>
            <ac:cxnSpMk id="48" creationId="{2B4E5F64-C4B8-4464-922B-5C14C9EA4E1B}"/>
          </ac:cxnSpMkLst>
        </pc:cxnChg>
      </pc:sldChg>
      <pc:sldChg chg="addSp delSp modSp add">
        <pc:chgData name="Jasmine P" userId="7863c60cc23f5fbb" providerId="LiveId" clId="{53F1EAE1-A2C2-487D-A935-F9361FC1A2F6}" dt="2019-11-16T15:00:01.688" v="8070" actId="14100"/>
        <pc:sldMkLst>
          <pc:docMk/>
          <pc:sldMk cId="750486697" sldId="277"/>
        </pc:sldMkLst>
        <pc:spChg chg="mod">
          <ac:chgData name="Jasmine P" userId="7863c60cc23f5fbb" providerId="LiveId" clId="{53F1EAE1-A2C2-487D-A935-F9361FC1A2F6}" dt="2019-11-16T14:55:00.823" v="7432" actId="1036"/>
          <ac:spMkLst>
            <pc:docMk/>
            <pc:sldMk cId="750486697" sldId="277"/>
            <ac:spMk id="2" creationId="{B0414122-F349-4806-ACA8-F18C7580FB37}"/>
          </ac:spMkLst>
        </pc:spChg>
        <pc:spChg chg="add del mod">
          <ac:chgData name="Jasmine P" userId="7863c60cc23f5fbb" providerId="LiveId" clId="{53F1EAE1-A2C2-487D-A935-F9361FC1A2F6}" dt="2019-11-16T14:49:49.731" v="7147" actId="478"/>
          <ac:spMkLst>
            <pc:docMk/>
            <pc:sldMk cId="750486697" sldId="277"/>
            <ac:spMk id="3" creationId="{923B1983-140C-49C6-8DE3-CC148BC69637}"/>
          </ac:spMkLst>
        </pc:spChg>
        <pc:spChg chg="add del mod">
          <ac:chgData name="Jasmine P" userId="7863c60cc23f5fbb" providerId="LiveId" clId="{53F1EAE1-A2C2-487D-A935-F9361FC1A2F6}" dt="2019-11-16T14:49:51.430" v="7148" actId="478"/>
          <ac:spMkLst>
            <pc:docMk/>
            <pc:sldMk cId="750486697" sldId="277"/>
            <ac:spMk id="17" creationId="{DCD592BA-582D-4BD6-804C-EFD001AE78F5}"/>
          </ac:spMkLst>
        </pc:spChg>
        <pc:spChg chg="add mod">
          <ac:chgData name="Jasmine P" userId="7863c60cc23f5fbb" providerId="LiveId" clId="{53F1EAE1-A2C2-487D-A935-F9361FC1A2F6}" dt="2019-11-16T14:54:07.978" v="7370" actId="1035"/>
          <ac:spMkLst>
            <pc:docMk/>
            <pc:sldMk cId="750486697" sldId="277"/>
            <ac:spMk id="20" creationId="{B19F6EA0-B38C-42EB-BB37-0AE9C99075C8}"/>
          </ac:spMkLst>
        </pc:spChg>
        <pc:spChg chg="add mod">
          <ac:chgData name="Jasmine P" userId="7863c60cc23f5fbb" providerId="LiveId" clId="{53F1EAE1-A2C2-487D-A935-F9361FC1A2F6}" dt="2019-11-16T14:54:07.978" v="7370" actId="1035"/>
          <ac:spMkLst>
            <pc:docMk/>
            <pc:sldMk cId="750486697" sldId="277"/>
            <ac:spMk id="24" creationId="{0726585A-2CAE-4803-A664-5A469D5177E0}"/>
          </ac:spMkLst>
        </pc:spChg>
        <pc:spChg chg="add del mod">
          <ac:chgData name="Jasmine P" userId="7863c60cc23f5fbb" providerId="LiveId" clId="{53F1EAE1-A2C2-487D-A935-F9361FC1A2F6}" dt="2019-11-16T14:52:23.751" v="7198"/>
          <ac:spMkLst>
            <pc:docMk/>
            <pc:sldMk cId="750486697" sldId="277"/>
            <ac:spMk id="25" creationId="{B3D1FAF2-F8D4-444B-9F8B-BA253FA983FF}"/>
          </ac:spMkLst>
        </pc:spChg>
        <pc:spChg chg="add del mod">
          <ac:chgData name="Jasmine P" userId="7863c60cc23f5fbb" providerId="LiveId" clId="{53F1EAE1-A2C2-487D-A935-F9361FC1A2F6}" dt="2019-11-16T14:53:06.771" v="7264" actId="478"/>
          <ac:spMkLst>
            <pc:docMk/>
            <pc:sldMk cId="750486697" sldId="277"/>
            <ac:spMk id="26" creationId="{E2BCD558-E54C-41C5-9D29-B8DFF7C66DEC}"/>
          </ac:spMkLst>
        </pc:spChg>
        <pc:spChg chg="add mod">
          <ac:chgData name="Jasmine P" userId="7863c60cc23f5fbb" providerId="LiveId" clId="{53F1EAE1-A2C2-487D-A935-F9361FC1A2F6}" dt="2019-11-16T14:54:07.978" v="7370" actId="1035"/>
          <ac:spMkLst>
            <pc:docMk/>
            <pc:sldMk cId="750486697" sldId="277"/>
            <ac:spMk id="30" creationId="{27013296-F6B1-4E98-A4F0-BF168E9D7F40}"/>
          </ac:spMkLst>
        </pc:spChg>
        <pc:spChg chg="add mod">
          <ac:chgData name="Jasmine P" userId="7863c60cc23f5fbb" providerId="LiveId" clId="{53F1EAE1-A2C2-487D-A935-F9361FC1A2F6}" dt="2019-11-16T14:55:11.701" v="7461" actId="20577"/>
          <ac:spMkLst>
            <pc:docMk/>
            <pc:sldMk cId="750486697" sldId="277"/>
            <ac:spMk id="32" creationId="{55B5CACF-C6F2-46DD-9315-7DFDEA63A9E9}"/>
          </ac:spMkLst>
        </pc:spChg>
        <pc:spChg chg="add mod">
          <ac:chgData name="Jasmine P" userId="7863c60cc23f5fbb" providerId="LiveId" clId="{53F1EAE1-A2C2-487D-A935-F9361FC1A2F6}" dt="2019-11-16T14:55:56.018" v="7540" actId="20577"/>
          <ac:spMkLst>
            <pc:docMk/>
            <pc:sldMk cId="750486697" sldId="277"/>
            <ac:spMk id="34" creationId="{6ACE71FB-CDB4-472E-93A4-7E4B896ED005}"/>
          </ac:spMkLst>
        </pc:spChg>
        <pc:spChg chg="add mod">
          <ac:chgData name="Jasmine P" userId="7863c60cc23f5fbb" providerId="LiveId" clId="{53F1EAE1-A2C2-487D-A935-F9361FC1A2F6}" dt="2019-11-16T14:58:45.661" v="7929" actId="20577"/>
          <ac:spMkLst>
            <pc:docMk/>
            <pc:sldMk cId="750486697" sldId="277"/>
            <ac:spMk id="36" creationId="{181E1CD4-EC41-475E-BD92-4CC0D45FA668}"/>
          </ac:spMkLst>
        </pc:spChg>
        <pc:spChg chg="add mod">
          <ac:chgData name="Jasmine P" userId="7863c60cc23f5fbb" providerId="LiveId" clId="{53F1EAE1-A2C2-487D-A935-F9361FC1A2F6}" dt="2019-11-16T14:59:22.691" v="7996" actId="20577"/>
          <ac:spMkLst>
            <pc:docMk/>
            <pc:sldMk cId="750486697" sldId="277"/>
            <ac:spMk id="39" creationId="{BCF3C8AF-99E5-401C-A8EB-1E546E491C29}"/>
          </ac:spMkLst>
        </pc:spChg>
        <pc:spChg chg="add mod">
          <ac:chgData name="Jasmine P" userId="7863c60cc23f5fbb" providerId="LiveId" clId="{53F1EAE1-A2C2-487D-A935-F9361FC1A2F6}" dt="2019-11-16T14:59:41.414" v="8037" actId="14100"/>
          <ac:spMkLst>
            <pc:docMk/>
            <pc:sldMk cId="750486697" sldId="277"/>
            <ac:spMk id="41" creationId="{820975BD-0D7D-41E4-9BF2-A346E7358296}"/>
          </ac:spMkLst>
        </pc:spChg>
        <pc:spChg chg="add mod">
          <ac:chgData name="Jasmine P" userId="7863c60cc23f5fbb" providerId="LiveId" clId="{53F1EAE1-A2C2-487D-A935-F9361FC1A2F6}" dt="2019-11-16T15:00:01.688" v="8070" actId="14100"/>
          <ac:spMkLst>
            <pc:docMk/>
            <pc:sldMk cId="750486697" sldId="277"/>
            <ac:spMk id="43" creationId="{BFF31E24-00BB-4A78-A737-0948AA0586FA}"/>
          </ac:spMkLst>
        </pc:spChg>
        <pc:grpChg chg="add">
          <ac:chgData name="Jasmine P" userId="7863c60cc23f5fbb" providerId="LiveId" clId="{53F1EAE1-A2C2-487D-A935-F9361FC1A2F6}" dt="2019-11-15T21:27:08.807" v="6223"/>
          <ac:grpSpMkLst>
            <pc:docMk/>
            <pc:sldMk cId="750486697" sldId="277"/>
            <ac:grpSpMk id="5" creationId="{1DEBCFB7-819D-40A8-98A9-E0487F58880F}"/>
          </ac:grpSpMkLst>
        </pc:grpChg>
        <pc:picChg chg="mod">
          <ac:chgData name="Jasmine P" userId="7863c60cc23f5fbb" providerId="LiveId" clId="{53F1EAE1-A2C2-487D-A935-F9361FC1A2F6}" dt="2019-11-16T14:51:46.374" v="7190" actId="1076"/>
          <ac:picMkLst>
            <pc:docMk/>
            <pc:sldMk cId="750486697" sldId="277"/>
            <ac:picMk id="4" creationId="{E9DB9EFA-05EB-462F-A4D6-E6404E4EF8E8}"/>
          </ac:picMkLst>
        </pc:picChg>
        <pc:cxnChg chg="add mod">
          <ac:chgData name="Jasmine P" userId="7863c60cc23f5fbb" providerId="LiveId" clId="{53F1EAE1-A2C2-487D-A935-F9361FC1A2F6}" dt="2019-11-16T14:53:00.776" v="7262" actId="14100"/>
          <ac:cxnSpMkLst>
            <pc:docMk/>
            <pc:sldMk cId="750486697" sldId="277"/>
            <ac:cxnSpMk id="18" creationId="{1CF42100-81A6-4F53-90D8-E92474D27770}"/>
          </ac:cxnSpMkLst>
        </pc:cxnChg>
        <pc:cxnChg chg="add mod">
          <ac:chgData name="Jasmine P" userId="7863c60cc23f5fbb" providerId="LiveId" clId="{53F1EAE1-A2C2-487D-A935-F9361FC1A2F6}" dt="2019-11-16T14:53:46.040" v="7340" actId="1076"/>
          <ac:cxnSpMkLst>
            <pc:docMk/>
            <pc:sldMk cId="750486697" sldId="277"/>
            <ac:cxnSpMk id="21" creationId="{BBDA1D84-2D11-443E-8B4C-B992BDEEA4A5}"/>
          </ac:cxnSpMkLst>
        </pc:cxnChg>
        <pc:cxnChg chg="add mod">
          <ac:chgData name="Jasmine P" userId="7863c60cc23f5fbb" providerId="LiveId" clId="{53F1EAE1-A2C2-487D-A935-F9361FC1A2F6}" dt="2019-11-16T14:52:57.646" v="7261" actId="14100"/>
          <ac:cxnSpMkLst>
            <pc:docMk/>
            <pc:sldMk cId="750486697" sldId="277"/>
            <ac:cxnSpMk id="27" creationId="{F937A34C-AD38-4423-A66B-0758B10E00C9}"/>
          </ac:cxnSpMkLst>
        </pc:cxnChg>
        <pc:cxnChg chg="add mod">
          <ac:chgData name="Jasmine P" userId="7863c60cc23f5fbb" providerId="LiveId" clId="{53F1EAE1-A2C2-487D-A935-F9361FC1A2F6}" dt="2019-11-16T14:53:52.410" v="7342" actId="1076"/>
          <ac:cxnSpMkLst>
            <pc:docMk/>
            <pc:sldMk cId="750486697" sldId="277"/>
            <ac:cxnSpMk id="31" creationId="{B391D8EE-D0A2-4A3D-A59E-5A430D02BF5A}"/>
          </ac:cxnSpMkLst>
        </pc:cxnChg>
        <pc:cxnChg chg="add mod">
          <ac:chgData name="Jasmine P" userId="7863c60cc23f5fbb" providerId="LiveId" clId="{53F1EAE1-A2C2-487D-A935-F9361FC1A2F6}" dt="2019-11-16T14:55:28.911" v="7463" actId="1076"/>
          <ac:cxnSpMkLst>
            <pc:docMk/>
            <pc:sldMk cId="750486697" sldId="277"/>
            <ac:cxnSpMk id="33" creationId="{5712F48B-D7C9-4AB1-893B-0619626C9E2D}"/>
          </ac:cxnSpMkLst>
        </pc:cxnChg>
        <pc:cxnChg chg="add mod">
          <ac:chgData name="Jasmine P" userId="7863c60cc23f5fbb" providerId="LiveId" clId="{53F1EAE1-A2C2-487D-A935-F9361FC1A2F6}" dt="2019-11-16T14:56:02.609" v="7542" actId="1076"/>
          <ac:cxnSpMkLst>
            <pc:docMk/>
            <pc:sldMk cId="750486697" sldId="277"/>
            <ac:cxnSpMk id="35" creationId="{A1FCC712-7A53-4D63-8E6C-7E6D28526E37}"/>
          </ac:cxnSpMkLst>
        </pc:cxnChg>
        <pc:cxnChg chg="add mod">
          <ac:chgData name="Jasmine P" userId="7863c60cc23f5fbb" providerId="LiveId" clId="{53F1EAE1-A2C2-487D-A935-F9361FC1A2F6}" dt="2019-11-16T14:58:57.130" v="7932" actId="14100"/>
          <ac:cxnSpMkLst>
            <pc:docMk/>
            <pc:sldMk cId="750486697" sldId="277"/>
            <ac:cxnSpMk id="37" creationId="{48CD440A-687E-488D-AC8A-20DA649584E2}"/>
          </ac:cxnSpMkLst>
        </pc:cxnChg>
        <pc:cxnChg chg="add mod">
          <ac:chgData name="Jasmine P" userId="7863c60cc23f5fbb" providerId="LiveId" clId="{53F1EAE1-A2C2-487D-A935-F9361FC1A2F6}" dt="2019-11-16T14:59:29.143" v="7998" actId="1076"/>
          <ac:cxnSpMkLst>
            <pc:docMk/>
            <pc:sldMk cId="750486697" sldId="277"/>
            <ac:cxnSpMk id="40" creationId="{2C613D04-4048-4C6B-9117-75C063BFB0B3}"/>
          </ac:cxnSpMkLst>
        </pc:cxnChg>
        <pc:cxnChg chg="add mod">
          <ac:chgData name="Jasmine P" userId="7863c60cc23f5fbb" providerId="LiveId" clId="{53F1EAE1-A2C2-487D-A935-F9361FC1A2F6}" dt="2019-11-16T14:59:51.810" v="8044" actId="1036"/>
          <ac:cxnSpMkLst>
            <pc:docMk/>
            <pc:sldMk cId="750486697" sldId="277"/>
            <ac:cxnSpMk id="42" creationId="{8FE73FFA-6721-4651-947D-08BD43B8C91F}"/>
          </ac:cxnSpMkLst>
        </pc:cxnChg>
      </pc:sldChg>
      <pc:sldChg chg="addSp delSp modSp add ord addCm delCm">
        <pc:chgData name="Jasmine P" userId="7863c60cc23f5fbb" providerId="LiveId" clId="{53F1EAE1-A2C2-487D-A935-F9361FC1A2F6}" dt="2019-11-16T14:43:51.991" v="7064" actId="121"/>
        <pc:sldMkLst>
          <pc:docMk/>
          <pc:sldMk cId="1132784584" sldId="278"/>
        </pc:sldMkLst>
        <pc:spChg chg="del mod">
          <ac:chgData name="Jasmine P" userId="7863c60cc23f5fbb" providerId="LiveId" clId="{53F1EAE1-A2C2-487D-A935-F9361FC1A2F6}" dt="2019-11-15T21:29:56.928" v="6313" actId="478"/>
          <ac:spMkLst>
            <pc:docMk/>
            <pc:sldMk cId="1132784584" sldId="278"/>
            <ac:spMk id="2" creationId="{B0414122-F349-4806-ACA8-F18C7580FB37}"/>
          </ac:spMkLst>
        </pc:spChg>
        <pc:spChg chg="add del mod">
          <ac:chgData name="Jasmine P" userId="7863c60cc23f5fbb" providerId="LiveId" clId="{53F1EAE1-A2C2-487D-A935-F9361FC1A2F6}" dt="2019-11-15T21:30:04.172" v="6316" actId="478"/>
          <ac:spMkLst>
            <pc:docMk/>
            <pc:sldMk cId="1132784584" sldId="278"/>
            <ac:spMk id="6" creationId="{DDD921A3-791E-4D42-9ACF-F47E1B73DEE4}"/>
          </ac:spMkLst>
        </pc:spChg>
        <pc:spChg chg="add del">
          <ac:chgData name="Jasmine P" userId="7863c60cc23f5fbb" providerId="LiveId" clId="{53F1EAE1-A2C2-487D-A935-F9361FC1A2F6}" dt="2019-11-15T21:30:01.212" v="6315"/>
          <ac:spMkLst>
            <pc:docMk/>
            <pc:sldMk cId="1132784584" sldId="278"/>
            <ac:spMk id="10" creationId="{24E38BE3-6C3B-45A4-9D4A-51DA0E76A0FD}"/>
          </ac:spMkLst>
        </pc:spChg>
        <pc:spChg chg="add mod">
          <ac:chgData name="Jasmine P" userId="7863c60cc23f5fbb" providerId="LiveId" clId="{53F1EAE1-A2C2-487D-A935-F9361FC1A2F6}" dt="2019-11-15T21:32:44.904" v="6427" actId="1035"/>
          <ac:spMkLst>
            <pc:docMk/>
            <pc:sldMk cId="1132784584" sldId="278"/>
            <ac:spMk id="23" creationId="{4782EEA4-0970-4E43-A005-BFCAF5773A8C}"/>
          </ac:spMkLst>
        </pc:spChg>
        <pc:spChg chg="add del mod">
          <ac:chgData name="Jasmine P" userId="7863c60cc23f5fbb" providerId="LiveId" clId="{53F1EAE1-A2C2-487D-A935-F9361FC1A2F6}" dt="2019-11-16T14:42:54.510" v="7040"/>
          <ac:spMkLst>
            <pc:docMk/>
            <pc:sldMk cId="1132784584" sldId="278"/>
            <ac:spMk id="36" creationId="{ED2E844D-0E99-45C3-B478-A3BA4A2FC164}"/>
          </ac:spMkLst>
        </pc:spChg>
        <pc:spChg chg="add mod">
          <ac:chgData name="Jasmine P" userId="7863c60cc23f5fbb" providerId="LiveId" clId="{53F1EAE1-A2C2-487D-A935-F9361FC1A2F6}" dt="2019-11-16T14:43:51.991" v="7064" actId="121"/>
          <ac:spMkLst>
            <pc:docMk/>
            <pc:sldMk cId="1132784584" sldId="278"/>
            <ac:spMk id="37" creationId="{8D51FC5D-3E5C-4A61-A396-8149154FA1F7}"/>
          </ac:spMkLst>
        </pc:spChg>
        <pc:spChg chg="add mod">
          <ac:chgData name="Jasmine P" userId="7863c60cc23f5fbb" providerId="LiveId" clId="{53F1EAE1-A2C2-487D-A935-F9361FC1A2F6}" dt="2019-11-16T14:43:46.049" v="7063" actId="20577"/>
          <ac:spMkLst>
            <pc:docMk/>
            <pc:sldMk cId="1132784584" sldId="278"/>
            <ac:spMk id="38" creationId="{3E3928CA-A903-47F5-8024-C6652BF3460E}"/>
          </ac:spMkLst>
        </pc:spChg>
        <pc:grpChg chg="add del">
          <ac:chgData name="Jasmine P" userId="7863c60cc23f5fbb" providerId="LiveId" clId="{53F1EAE1-A2C2-487D-A935-F9361FC1A2F6}" dt="2019-11-15T21:30:01.212" v="6315"/>
          <ac:grpSpMkLst>
            <pc:docMk/>
            <pc:sldMk cId="1132784584" sldId="278"/>
            <ac:grpSpMk id="11" creationId="{18A2FB81-B4B1-47C3-A314-279DF9BC495F}"/>
          </ac:grpSpMkLst>
        </pc:grpChg>
        <pc:grpChg chg="add">
          <ac:chgData name="Jasmine P" userId="7863c60cc23f5fbb" providerId="LiveId" clId="{53F1EAE1-A2C2-487D-A935-F9361FC1A2F6}" dt="2019-11-15T21:30:05.120" v="6317"/>
          <ac:grpSpMkLst>
            <pc:docMk/>
            <pc:sldMk cId="1132784584" sldId="278"/>
            <ac:grpSpMk id="24" creationId="{1F6A38C2-F42E-4D13-9282-67B913F2DB1B}"/>
          </ac:grpSpMkLst>
        </pc:grpChg>
        <pc:picChg chg="add mod">
          <ac:chgData name="Jasmine P" userId="7863c60cc23f5fbb" providerId="LiveId" clId="{53F1EAE1-A2C2-487D-A935-F9361FC1A2F6}" dt="2019-11-15T21:29:43.255" v="6312" actId="1076"/>
          <ac:picMkLst>
            <pc:docMk/>
            <pc:sldMk cId="1132784584" sldId="278"/>
            <ac:picMk id="3" creationId="{3B1D62CE-AFBC-49EE-BB75-53807313E68B}"/>
          </ac:picMkLst>
        </pc:picChg>
        <pc:picChg chg="add mod modCrop">
          <ac:chgData name="Jasmine P" userId="7863c60cc23f5fbb" providerId="LiveId" clId="{53F1EAE1-A2C2-487D-A935-F9361FC1A2F6}" dt="2019-11-15T21:29:34.599" v="6311" actId="732"/>
          <ac:picMkLst>
            <pc:docMk/>
            <pc:sldMk cId="1132784584" sldId="278"/>
            <ac:picMk id="4" creationId="{A50C567C-EC53-4314-8854-707FF5026EEA}"/>
          </ac:picMkLst>
        </pc:picChg>
        <pc:picChg chg="del">
          <ac:chgData name="Jasmine P" userId="7863c60cc23f5fbb" providerId="LiveId" clId="{53F1EAE1-A2C2-487D-A935-F9361FC1A2F6}" dt="2019-11-15T02:01:18.693" v="1186" actId="478"/>
          <ac:picMkLst>
            <pc:docMk/>
            <pc:sldMk cId="1132784584" sldId="278"/>
            <ac:picMk id="5" creationId="{E764FBA3-984D-421D-A075-D71DE8B83EBC}"/>
          </ac:picMkLst>
        </pc:picChg>
        <pc:picChg chg="del">
          <ac:chgData name="Jasmine P" userId="7863c60cc23f5fbb" providerId="LiveId" clId="{53F1EAE1-A2C2-487D-A935-F9361FC1A2F6}" dt="2019-11-15T02:01:19.263" v="1187" actId="478"/>
          <ac:picMkLst>
            <pc:docMk/>
            <pc:sldMk cId="1132784584" sldId="278"/>
            <ac:picMk id="6" creationId="{D9A75C79-F939-443B-B6ED-884A8AE92B29}"/>
          </ac:picMkLst>
        </pc:picChg>
        <pc:picChg chg="del mod">
          <ac:chgData name="Jasmine P" userId="7863c60cc23f5fbb" providerId="LiveId" clId="{53F1EAE1-A2C2-487D-A935-F9361FC1A2F6}" dt="2019-11-15T02:01:19.797" v="1189" actId="478"/>
          <ac:picMkLst>
            <pc:docMk/>
            <pc:sldMk cId="1132784584" sldId="278"/>
            <ac:picMk id="7" creationId="{62B44B2A-CBBA-42A5-8DFB-CBB3D2A0F429}"/>
          </ac:picMkLst>
        </pc:picChg>
        <pc:picChg chg="add mod">
          <ac:chgData name="Jasmine P" userId="7863c60cc23f5fbb" providerId="LiveId" clId="{53F1EAE1-A2C2-487D-A935-F9361FC1A2F6}" dt="2019-11-15T21:29:13.057" v="6309" actId="1076"/>
          <ac:picMkLst>
            <pc:docMk/>
            <pc:sldMk cId="1132784584" sldId="278"/>
            <ac:picMk id="7" creationId="{8154FAEF-6C97-43C9-9E91-2C4C90801EE2}"/>
          </ac:picMkLst>
        </pc:picChg>
        <pc:picChg chg="add mod modCrop">
          <ac:chgData name="Jasmine P" userId="7863c60cc23f5fbb" providerId="LiveId" clId="{53F1EAE1-A2C2-487D-A935-F9361FC1A2F6}" dt="2019-11-15T02:04:00.408" v="1208" actId="732"/>
          <ac:picMkLst>
            <pc:docMk/>
            <pc:sldMk cId="1132784584" sldId="278"/>
            <ac:picMk id="8" creationId="{574C014C-CA61-4E7F-BE26-388ED11E5C46}"/>
          </ac:picMkLst>
        </pc:picChg>
        <pc:picChg chg="del mod">
          <ac:chgData name="Jasmine P" userId="7863c60cc23f5fbb" providerId="LiveId" clId="{53F1EAE1-A2C2-487D-A935-F9361FC1A2F6}" dt="2019-11-15T21:28:55.244" v="6306" actId="478"/>
          <ac:picMkLst>
            <pc:docMk/>
            <pc:sldMk cId="1132784584" sldId="278"/>
            <ac:picMk id="9" creationId="{E5E41B79-B8F1-4EAF-A663-8F78B3373881}"/>
          </ac:picMkLst>
        </pc:picChg>
      </pc:sldChg>
      <pc:sldChg chg="delSp modSp add del">
        <pc:chgData name="Jasmine P" userId="7863c60cc23f5fbb" providerId="LiveId" clId="{53F1EAE1-A2C2-487D-A935-F9361FC1A2F6}" dt="2019-11-15T02:06:00.588" v="1227" actId="2696"/>
        <pc:sldMkLst>
          <pc:docMk/>
          <pc:sldMk cId="3755986947" sldId="279"/>
        </pc:sldMkLst>
        <pc:spChg chg="mod">
          <ac:chgData name="Jasmine P" userId="7863c60cc23f5fbb" providerId="LiveId" clId="{53F1EAE1-A2C2-487D-A935-F9361FC1A2F6}" dt="2019-11-15T02:05:47.720" v="1225" actId="20577"/>
          <ac:spMkLst>
            <pc:docMk/>
            <pc:sldMk cId="3755986947" sldId="279"/>
            <ac:spMk id="2" creationId="{B0414122-F349-4806-ACA8-F18C7580FB37}"/>
          </ac:spMkLst>
        </pc:spChg>
        <pc:picChg chg="del">
          <ac:chgData name="Jasmine P" userId="7863c60cc23f5fbb" providerId="LiveId" clId="{53F1EAE1-A2C2-487D-A935-F9361FC1A2F6}" dt="2019-11-15T02:04:16.223" v="1211" actId="478"/>
          <ac:picMkLst>
            <pc:docMk/>
            <pc:sldMk cId="3755986947" sldId="279"/>
            <ac:picMk id="3" creationId="{3B1D62CE-AFBC-49EE-BB75-53807313E68B}"/>
          </ac:picMkLst>
        </pc:picChg>
        <pc:picChg chg="del">
          <ac:chgData name="Jasmine P" userId="7863c60cc23f5fbb" providerId="LiveId" clId="{53F1EAE1-A2C2-487D-A935-F9361FC1A2F6}" dt="2019-11-15T02:04:16.681" v="1212" actId="478"/>
          <ac:picMkLst>
            <pc:docMk/>
            <pc:sldMk cId="3755986947" sldId="279"/>
            <ac:picMk id="4" creationId="{A50C567C-EC53-4314-8854-707FF5026EEA}"/>
          </ac:picMkLst>
        </pc:picChg>
        <pc:picChg chg="del mod">
          <ac:chgData name="Jasmine P" userId="7863c60cc23f5fbb" providerId="LiveId" clId="{53F1EAE1-A2C2-487D-A935-F9361FC1A2F6}" dt="2019-11-15T02:04:17.832" v="1214" actId="478"/>
          <ac:picMkLst>
            <pc:docMk/>
            <pc:sldMk cId="3755986947" sldId="279"/>
            <ac:picMk id="8" creationId="{574C014C-CA61-4E7F-BE26-388ED11E5C46}"/>
          </ac:picMkLst>
        </pc:picChg>
        <pc:picChg chg="del">
          <ac:chgData name="Jasmine P" userId="7863c60cc23f5fbb" providerId="LiveId" clId="{53F1EAE1-A2C2-487D-A935-F9361FC1A2F6}" dt="2019-11-15T02:04:15.750" v="1210" actId="478"/>
          <ac:picMkLst>
            <pc:docMk/>
            <pc:sldMk cId="3755986947" sldId="279"/>
            <ac:picMk id="9" creationId="{E5E41B79-B8F1-4EAF-A663-8F78B3373881}"/>
          </ac:picMkLst>
        </pc:picChg>
      </pc:sldChg>
      <pc:sldChg chg="addSp modSp add">
        <pc:chgData name="Jasmine P" userId="7863c60cc23f5fbb" providerId="LiveId" clId="{53F1EAE1-A2C2-487D-A935-F9361FC1A2F6}" dt="2019-11-16T14:37:29.059" v="7036" actId="20577"/>
        <pc:sldMkLst>
          <pc:docMk/>
          <pc:sldMk cId="1217628774" sldId="280"/>
        </pc:sldMkLst>
        <pc:spChg chg="mod">
          <ac:chgData name="Jasmine P" userId="7863c60cc23f5fbb" providerId="LiveId" clId="{53F1EAE1-A2C2-487D-A935-F9361FC1A2F6}" dt="2019-11-15T21:34:50.954" v="6489" actId="1036"/>
          <ac:spMkLst>
            <pc:docMk/>
            <pc:sldMk cId="1217628774" sldId="280"/>
            <ac:spMk id="2" creationId="{3AFC9AA2-5B68-4F58-B506-DF8DFDBFC6E3}"/>
          </ac:spMkLst>
        </pc:spChg>
        <pc:spChg chg="mod">
          <ac:chgData name="Jasmine P" userId="7863c60cc23f5fbb" providerId="LiveId" clId="{53F1EAE1-A2C2-487D-A935-F9361FC1A2F6}" dt="2019-11-16T14:37:29.059" v="7036" actId="20577"/>
          <ac:spMkLst>
            <pc:docMk/>
            <pc:sldMk cId="1217628774" sldId="280"/>
            <ac:spMk id="3" creationId="{AF1BD290-0EEC-4B06-A2CF-D9F8D86C5773}"/>
          </ac:spMkLst>
        </pc:spChg>
        <pc:spChg chg="mod">
          <ac:chgData name="Jasmine P" userId="7863c60cc23f5fbb" providerId="LiveId" clId="{53F1EAE1-A2C2-487D-A935-F9361FC1A2F6}" dt="2019-11-15T21:34:27.323" v="6473" actId="207"/>
          <ac:spMkLst>
            <pc:docMk/>
            <pc:sldMk cId="1217628774" sldId="280"/>
            <ac:spMk id="9" creationId="{C7231AF6-A07E-4AF1-BBEA-5290D291F7BD}"/>
          </ac:spMkLst>
        </pc:spChg>
        <pc:spChg chg="mod">
          <ac:chgData name="Jasmine P" userId="7863c60cc23f5fbb" providerId="LiveId" clId="{53F1EAE1-A2C2-487D-A935-F9361FC1A2F6}" dt="2019-11-15T21:34:36.995" v="6476" actId="207"/>
          <ac:spMkLst>
            <pc:docMk/>
            <pc:sldMk cId="1217628774" sldId="280"/>
            <ac:spMk id="10" creationId="{F0CACC26-95EA-40C1-B21A-619CEC60E38F}"/>
          </ac:spMkLst>
        </pc:spChg>
        <pc:grpChg chg="add">
          <ac:chgData name="Jasmine P" userId="7863c60cc23f5fbb" providerId="LiveId" clId="{53F1EAE1-A2C2-487D-A935-F9361FC1A2F6}" dt="2019-11-15T21:34:18.663" v="6471"/>
          <ac:grpSpMkLst>
            <pc:docMk/>
            <pc:sldMk cId="1217628774" sldId="280"/>
            <ac:grpSpMk id="4" creationId="{A0B09F2A-1722-471C-809B-2C4960696423}"/>
          </ac:grpSpMkLst>
        </pc:grpChg>
      </pc:sldChg>
      <pc:sldChg chg="addSp delSp modSp add">
        <pc:chgData name="Jasmine P" userId="7863c60cc23f5fbb" providerId="LiveId" clId="{53F1EAE1-A2C2-487D-A935-F9361FC1A2F6}" dt="2019-11-15T21:07:48.866" v="5827" actId="1035"/>
        <pc:sldMkLst>
          <pc:docMk/>
          <pc:sldMk cId="3079292324" sldId="281"/>
        </pc:sldMkLst>
        <pc:spChg chg="del mod">
          <ac:chgData name="Jasmine P" userId="7863c60cc23f5fbb" providerId="LiveId" clId="{53F1EAE1-A2C2-487D-A935-F9361FC1A2F6}" dt="2019-11-15T18:42:20.623" v="2388" actId="478"/>
          <ac:spMkLst>
            <pc:docMk/>
            <pc:sldMk cId="3079292324" sldId="281"/>
            <ac:spMk id="3" creationId="{96810726-87C6-483E-AF81-F0310C7AA3E0}"/>
          </ac:spMkLst>
        </pc:spChg>
        <pc:spChg chg="mod">
          <ac:chgData name="Jasmine P" userId="7863c60cc23f5fbb" providerId="LiveId" clId="{53F1EAE1-A2C2-487D-A935-F9361FC1A2F6}" dt="2019-11-15T21:07:48.866" v="5827" actId="1035"/>
          <ac:spMkLst>
            <pc:docMk/>
            <pc:sldMk cId="3079292324" sldId="281"/>
            <ac:spMk id="18" creationId="{F7C4AEB9-D138-4A43-88AE-BC90BD3FBCD5}"/>
          </ac:spMkLst>
        </pc:spChg>
        <pc:spChg chg="mod">
          <ac:chgData name="Jasmine P" userId="7863c60cc23f5fbb" providerId="LiveId" clId="{53F1EAE1-A2C2-487D-A935-F9361FC1A2F6}" dt="2019-11-15T21:07:48.866" v="5827" actId="1035"/>
          <ac:spMkLst>
            <pc:docMk/>
            <pc:sldMk cId="3079292324" sldId="281"/>
            <ac:spMk id="19" creationId="{8EDC46B4-8DBB-40F2-8478-4429639AA892}"/>
          </ac:spMkLst>
        </pc:spChg>
        <pc:spChg chg="add mod">
          <ac:chgData name="Jasmine P" userId="7863c60cc23f5fbb" providerId="LiveId" clId="{53F1EAE1-A2C2-487D-A935-F9361FC1A2F6}" dt="2019-11-15T21:07:37.424" v="5820" actId="1036"/>
          <ac:spMkLst>
            <pc:docMk/>
            <pc:sldMk cId="3079292324" sldId="281"/>
            <ac:spMk id="21" creationId="{203E09AA-D1AA-4076-9FCC-C965916BFE57}"/>
          </ac:spMkLst>
        </pc:spChg>
        <pc:spChg chg="add mod">
          <ac:chgData name="Jasmine P" userId="7863c60cc23f5fbb" providerId="LiveId" clId="{53F1EAE1-A2C2-487D-A935-F9361FC1A2F6}" dt="2019-11-15T21:07:37.424" v="5820" actId="1036"/>
          <ac:spMkLst>
            <pc:docMk/>
            <pc:sldMk cId="3079292324" sldId="281"/>
            <ac:spMk id="22" creationId="{5704B588-2BC0-4A4E-B136-BA302CC5F621}"/>
          </ac:spMkLst>
        </pc:spChg>
        <pc:picChg chg="mod">
          <ac:chgData name="Jasmine P" userId="7863c60cc23f5fbb" providerId="LiveId" clId="{53F1EAE1-A2C2-487D-A935-F9361FC1A2F6}" dt="2019-11-15T21:07:37.424" v="5820" actId="1036"/>
          <ac:picMkLst>
            <pc:docMk/>
            <pc:sldMk cId="3079292324" sldId="281"/>
            <ac:picMk id="4" creationId="{54E37846-469D-4771-8D44-A3A8DD26E777}"/>
          </ac:picMkLst>
        </pc:picChg>
        <pc:picChg chg="mod">
          <ac:chgData name="Jasmine P" userId="7863c60cc23f5fbb" providerId="LiveId" clId="{53F1EAE1-A2C2-487D-A935-F9361FC1A2F6}" dt="2019-11-15T21:07:37.424" v="5820" actId="1036"/>
          <ac:picMkLst>
            <pc:docMk/>
            <pc:sldMk cId="3079292324" sldId="281"/>
            <ac:picMk id="5" creationId="{4FE39562-B303-4BF5-8F63-3203C5CE3F9F}"/>
          </ac:picMkLst>
        </pc:picChg>
      </pc:sldChg>
      <pc:sldChg chg="delSp modSp add">
        <pc:chgData name="Jasmine P" userId="7863c60cc23f5fbb" providerId="LiveId" clId="{53F1EAE1-A2C2-487D-A935-F9361FC1A2F6}" dt="2019-11-15T20:52:39.511" v="5572" actId="20577"/>
        <pc:sldMkLst>
          <pc:docMk/>
          <pc:sldMk cId="2304889613" sldId="282"/>
        </pc:sldMkLst>
        <pc:spChg chg="mod">
          <ac:chgData name="Jasmine P" userId="7863c60cc23f5fbb" providerId="LiveId" clId="{53F1EAE1-A2C2-487D-A935-F9361FC1A2F6}" dt="2019-11-15T20:52:39.511" v="5572" actId="20577"/>
          <ac:spMkLst>
            <pc:docMk/>
            <pc:sldMk cId="2304889613" sldId="282"/>
            <ac:spMk id="2" creationId="{6FA69B1B-91F6-4329-9FB7-A51F5E064B2D}"/>
          </ac:spMkLst>
        </pc:spChg>
        <pc:spChg chg="del">
          <ac:chgData name="Jasmine P" userId="7863c60cc23f5fbb" providerId="LiveId" clId="{53F1EAE1-A2C2-487D-A935-F9361FC1A2F6}" dt="2019-11-15T20:35:05.916" v="4773" actId="478"/>
          <ac:spMkLst>
            <pc:docMk/>
            <pc:sldMk cId="2304889613" sldId="282"/>
            <ac:spMk id="18" creationId="{1859B06A-03D1-4745-88CE-1E33675B57C4}"/>
          </ac:spMkLst>
        </pc:spChg>
        <pc:spChg chg="del">
          <ac:chgData name="Jasmine P" userId="7863c60cc23f5fbb" providerId="LiveId" clId="{53F1EAE1-A2C2-487D-A935-F9361FC1A2F6}" dt="2019-11-15T20:35:05.916" v="4773" actId="478"/>
          <ac:spMkLst>
            <pc:docMk/>
            <pc:sldMk cId="2304889613" sldId="282"/>
            <ac:spMk id="19" creationId="{447BA646-C118-41C6-A53A-CED831E6E5A0}"/>
          </ac:spMkLst>
        </pc:spChg>
        <pc:spChg chg="del">
          <ac:chgData name="Jasmine P" userId="7863c60cc23f5fbb" providerId="LiveId" clId="{53F1EAE1-A2C2-487D-A935-F9361FC1A2F6}" dt="2019-11-15T20:35:05.916" v="4773" actId="478"/>
          <ac:spMkLst>
            <pc:docMk/>
            <pc:sldMk cId="2304889613" sldId="282"/>
            <ac:spMk id="20" creationId="{F966B45E-AA2F-4C7B-8765-1AF0ED25CDCF}"/>
          </ac:spMkLst>
        </pc:spChg>
        <pc:spChg chg="del">
          <ac:chgData name="Jasmine P" userId="7863c60cc23f5fbb" providerId="LiveId" clId="{53F1EAE1-A2C2-487D-A935-F9361FC1A2F6}" dt="2019-11-15T20:35:05.916" v="4773" actId="478"/>
          <ac:spMkLst>
            <pc:docMk/>
            <pc:sldMk cId="2304889613" sldId="282"/>
            <ac:spMk id="21" creationId="{D9EF04A3-108C-4A12-B3BE-44B1AEBB6CA0}"/>
          </ac:spMkLst>
        </pc:spChg>
        <pc:picChg chg="del">
          <ac:chgData name="Jasmine P" userId="7863c60cc23f5fbb" providerId="LiveId" clId="{53F1EAE1-A2C2-487D-A935-F9361FC1A2F6}" dt="2019-11-15T20:35:05.916" v="4773" actId="478"/>
          <ac:picMkLst>
            <pc:docMk/>
            <pc:sldMk cId="2304889613" sldId="282"/>
            <ac:picMk id="3" creationId="{40FF0ACF-6C60-4FA3-B4C9-B0B4CB57109A}"/>
          </ac:picMkLst>
        </pc:picChg>
        <pc:picChg chg="del">
          <ac:chgData name="Jasmine P" userId="7863c60cc23f5fbb" providerId="LiveId" clId="{53F1EAE1-A2C2-487D-A935-F9361FC1A2F6}" dt="2019-11-15T20:35:05.916" v="4773" actId="478"/>
          <ac:picMkLst>
            <pc:docMk/>
            <pc:sldMk cId="2304889613" sldId="282"/>
            <ac:picMk id="4" creationId="{FBF5BA2E-3619-4225-AD9A-8E65059D70B4}"/>
          </ac:picMkLst>
        </pc:picChg>
        <pc:picChg chg="mod">
          <ac:chgData name="Jasmine P" userId="7863c60cc23f5fbb" providerId="LiveId" clId="{53F1EAE1-A2C2-487D-A935-F9361FC1A2F6}" dt="2019-11-15T20:35:19.983" v="4779" actId="1076"/>
          <ac:picMkLst>
            <pc:docMk/>
            <pc:sldMk cId="2304889613" sldId="282"/>
            <ac:picMk id="5" creationId="{9614F339-DECC-4BA2-81E9-A970517426E0}"/>
          </ac:picMkLst>
        </pc:picChg>
      </pc:sldChg>
      <pc:sldChg chg="delSp modSp add">
        <pc:chgData name="Jasmine P" userId="7863c60cc23f5fbb" providerId="LiveId" clId="{53F1EAE1-A2C2-487D-A935-F9361FC1A2F6}" dt="2019-11-15T20:52:52.236" v="5588" actId="20577"/>
        <pc:sldMkLst>
          <pc:docMk/>
          <pc:sldMk cId="2479163628" sldId="283"/>
        </pc:sldMkLst>
        <pc:spChg chg="mod">
          <ac:chgData name="Jasmine P" userId="7863c60cc23f5fbb" providerId="LiveId" clId="{53F1EAE1-A2C2-487D-A935-F9361FC1A2F6}" dt="2019-11-15T20:52:52.236" v="5588" actId="20577"/>
          <ac:spMkLst>
            <pc:docMk/>
            <pc:sldMk cId="2479163628" sldId="283"/>
            <ac:spMk id="2" creationId="{6FA69B1B-91F6-4329-9FB7-A51F5E064B2D}"/>
          </ac:spMkLst>
        </pc:spChg>
        <pc:picChg chg="del">
          <ac:chgData name="Jasmine P" userId="7863c60cc23f5fbb" providerId="LiveId" clId="{53F1EAE1-A2C2-487D-A935-F9361FC1A2F6}" dt="2019-11-15T20:37:14.896" v="4916" actId="478"/>
          <ac:picMkLst>
            <pc:docMk/>
            <pc:sldMk cId="2479163628" sldId="283"/>
            <ac:picMk id="7" creationId="{D5A5BD75-6F39-43DF-8D99-38B7E2ACEB6C}"/>
          </ac:picMkLst>
        </pc:picChg>
        <pc:picChg chg="del">
          <ac:chgData name="Jasmine P" userId="7863c60cc23f5fbb" providerId="LiveId" clId="{53F1EAE1-A2C2-487D-A935-F9361FC1A2F6}" dt="2019-11-15T20:37:13.499" v="4915" actId="478"/>
          <ac:picMkLst>
            <pc:docMk/>
            <pc:sldMk cId="2479163628" sldId="283"/>
            <ac:picMk id="8" creationId="{E9C76DAE-7C80-4506-BF7B-973D50537957}"/>
          </ac:picMkLst>
        </pc:picChg>
        <pc:picChg chg="del">
          <ac:chgData name="Jasmine P" userId="7863c60cc23f5fbb" providerId="LiveId" clId="{53F1EAE1-A2C2-487D-A935-F9361FC1A2F6}" dt="2019-11-15T20:37:15.773" v="4917" actId="478"/>
          <ac:picMkLst>
            <pc:docMk/>
            <pc:sldMk cId="2479163628" sldId="283"/>
            <ac:picMk id="10" creationId="{84ABBD82-4917-4B65-9270-A5286C58A93E}"/>
          </ac:picMkLst>
        </pc:picChg>
        <pc:picChg chg="mod">
          <ac:chgData name="Jasmine P" userId="7863c60cc23f5fbb" providerId="LiveId" clId="{53F1EAE1-A2C2-487D-A935-F9361FC1A2F6}" dt="2019-11-15T20:52:26.105" v="5570" actId="1076"/>
          <ac:picMkLst>
            <pc:docMk/>
            <pc:sldMk cId="2479163628" sldId="283"/>
            <ac:picMk id="11" creationId="{D4581906-59DE-44D4-B47C-9681BEA3C294}"/>
          </ac:picMkLst>
        </pc:picChg>
      </pc:sldChg>
      <pc:sldMasterChg chg="setBg modSldLayout">
        <pc:chgData name="Jasmine P" userId="7863c60cc23f5fbb" providerId="LiveId" clId="{53F1EAE1-A2C2-487D-A935-F9361FC1A2F6}" dt="2019-11-15T00:51:02.885" v="322"/>
        <pc:sldMasterMkLst>
          <pc:docMk/>
          <pc:sldMasterMk cId="2535607161" sldId="2147483672"/>
        </pc:sldMasterMkLst>
        <pc:sldLayoutChg chg="setBg">
          <pc:chgData name="Jasmine P" userId="7863c60cc23f5fbb" providerId="LiveId" clId="{53F1EAE1-A2C2-487D-A935-F9361FC1A2F6}" dt="2019-11-15T00:51:02.885" v="322"/>
          <pc:sldLayoutMkLst>
            <pc:docMk/>
            <pc:sldMasterMk cId="2535607161" sldId="2147483672"/>
            <pc:sldLayoutMk cId="2660140404" sldId="2147483674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5T19:10:51.8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5T19:17:28.9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949 600 3968,'4'7'2292,"-4"-6"-2188,0 0 1,1 0-1,-1-1 1,0 1-1,1 0 1,-1 0-1,0-1 1,1 1-1,-1 0 1,1-1-1,-1 1 1,1-1-1,-1 1 1,1-1-1,-1 1 1,1-1-1,-1 1 1,1-1-1,0 1 1,-1-1-1,1 0 1,0 1-1,0-1 1,0 0-105,-1 0 192,0 0-48,0 0-48,0 0 32,0 0-43,0 0 0,0 0-21,0 0-21,25 1 2245,-22-2-2171,0 0-1,1 0 1,-1 0-1,1 1 1,-1-1-1,1 1 1,3-1-117,-9 0 6,1 0 0,-1 0 1,1-1-1,0 1 0,0 0 0,0-1 1,-1 1-1,1-1 0,1 1 0,-1-1 1,0 0-7,-3-5 22,-2 1 30,0 0 1,0 1 0,0-1 0,-1 1-1,0 1 1,0-1 0,0 1 0,-1 0-1,-1 0-52,-3-2 91,0-1 0,1 0-1,-1-1-90,-128-94 1232,100 75-997,25 18-62,0-1 1,-12-11-174,17 11 96,-1 1 0,0 0 0,-1 0 0,0 1 0,-1 1 0,0 0 0,0 0 0,-7-1-96,9 3 65,0 0 1,0-1-1,1-1 1,-1 0-1,1 0 1,1-1-1,-9-7-65,4 3 219,-1 0-1,-13-8-218,7 7 17,11 6 81,0 1-1,0 0 1,-6-2-98,1 2 37,1 0 0,0-1 1,0-1-1,1 0 0,0-1 1,0-1-1,1 0 0,0 0 1,-3-6-38,12 13 25,-1 0 1,1 0-1,-1 1 1,0-1 0,0 1-1,0 0 1,0 0-1,0 0 1,-1 0-26,-40-10 20,44 12-20,0-1-1,0 1-1,0 0 0,0 0 0,0 0 0,0-1 0,0 1 0,0 0 0,0 1 0,0-1 1,0 0-1,0 0 0,0 0 0,0 1 0,0-1 0,0 0 0,0 1 0,0-1 0,0 1 1,0-1-1,1 1 0,-1-1 0,0 1 0,0 0 0,0-1 0,1 1 0,-1 0 0,0 0 1,1-1-1,-1 1 0,0 1 2,-1 2 36,0 1-1,0-1 1,1 1 0,-1 0 0,1 0 0,0 0-36,-5 15-31,3-14 10,0 1 0,0-1 0,-1 0 0,0 0 0,0 0 0,-5 4 21,-14 21 121,23-30-123,-1 0 1,1 0-1,0 0 0,-1 0 0,1 0 1,0 0-1,0 0 0,0 0 0,0 0 1,0 0-1,0 0 0,0 0 1,0 0-1,0 0 0,0 0 0,1 0 1,-1 0-1,0 0 0,1-1 0,-1 1 1,0 0-1,1 0 0,-1 0 0,1 0 1,0 0-1,-1-1 0,1 1 1,0 0 1,3 4 67,1 0 1,0-1-1,0 1 1,1 0-68,5 3 34,3 3-56,0-1 0,1-1 1,0 0-1,1 0 0,0-2 0,8 3 22,-5-2-395,1 1 0,-2 1-1,1 0 1,5 6 395,5 3-4352,-20-14 2774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5T19:17:30.1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0 416,'7'1'6917,"22"6"-4949,-18 0-1373,0 0 0,-1 1 0,0 0 0,0 1 0,6 6-595,-7-6 41,0 0 0,1 0 0,0-1 0,1-1 0,0 0 0,0 0-41,4 1 142,0 0 0,-1 1-1,0 1 1,0 0 0,-1 1 0,-1 0-1,2 3-141,-8-9 9,-1 0-1,1-1 1,0 1-1,0-2 1,0 1-1,4 1-8,-4-2-116,-1 0 1,1 0-1,-1 0 0,0 1 1,0 0-1,0 0 0,-1 0 1,4 5 115,-6-8-539,-1-1 182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5T19:17:53.0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1308 2912,'3'-1'735,"1"0"-1,-1 0 1,1-1-1,-1 0 1,1 0 0,1-1-735,1-1 1341,52-17 2446,-53 18-3611,-1 1 1,1 0-1,-1 0 1,1 1-1,0-1 0,-1 1 1,1 0-1,0 1 1,0-1-1,0 1 1,1 0-177,2-2 122,-1 1 1,1-1-1,-1 0 0,1-1 1,-1 0-1,0 0 0,0 0 1,-1-1-1,1 0 0,1-2-122,3 0 180,10-10 280,-18 13-421,1 0-1,-1 0 1,1 1 0,0-1 0,0 1 0,0-1-39,18-6 352,1 1 0,0 0 0,7 0-352,-22 6 157,1-1 1,0-1-1,3-1-157,18-7 594,-22 8-545,0 0-1,-1 0 0,1 0 0,-1-1 1,0 0-1,0-1 0,-1 0 0,0 0 1,1 0-49,3-4 60,1 0 0,8-5-60,10 1 134,-22 11-94,-1-1 0,1 1 0,-1-1-1,1 0-39,16-14 310,2 1-1,3 0-309,41-25 359,16-7 189,-73 41-473,1 1 1,-1-2-1,0 0 1,-1 0-1,0-1 1,8-9-76,-11 11 4,1 0 0,1 1 0,-1 1 0,1 0 0,0 0 0,3-1-4,-1 1 76,-1 0-1,1-2 0,-2 1 0,3-3-75,46-51 11,-47 51 43,-1 0 0,1 1 0,10-5-54,-7 4 105,-1 0 1,6-6-106,40-39 118,-36 32-108,21-15-10,-13 14 15,-16 13 42,0-1-1,12-12-56,-9 4 102,13-11-172,19-16 70,-34 33 56,-1-2 0,7-9-56,-10 10 16,1 1 0,1 0 0,8-6-16,-13 12-8,-1-1 0,1 0 0,-2 0 0,1-1 0,-1 0 0,-1-1 0,0 1 0,0-2 8,10-15-1573,12-13 1573,-39 34-10112,6 4 7046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5T19:18:02.5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1583 2976,'0'0'971,"-5"-6"5210,7 4-6058,0 0 0,0 0-1,1 1 1,-1-1 0,1 1 0,-1 0 0,1-1 0,-1 1 0,1 0 0,0 1 0,-1-1 0,1 0 0,0 1 0,1-1-123,6 1 350,1-1 1,-1 1-1,4 1-350,10 0 662,-23-1-635,0 0 0,0-1 0,0 1 0,0 0 0,0-1 0,0 1 0,0-1 0,0 1 0,0-1 1,0 0-1,0 1 0,0-1 0,0 0 0,0 0-27,0 0 45,0 0 0,0 1 0,0-1-1,0 0 1,0 0 0,0 1 0,0-1 0,0 1 0,0-1 0,0 1 0,1-1 0,-1 1 0,0 0 0,1-1-45,10 1 166,0-1-1,0 0 0,7-2-165,44-16 987,-45 14-550,0 1 0,0 0 1,11 1-438,-4-2 97,-18 3 40,-1 1 0,1 0 0,0 0 0,2 1-137,29-8 427,-33 7-367,1 1 1,-1-1-1,1 0 1,-1-1-1,1 1 1,-1-1-1,0 0 1,1-1-1,-1 1 1,2-2-61,8-4 157,-8 5-51,0 1 0,1 0 0,-1 0-1,6-1-105,4 0 180,47-9 551,-41 8-419,0-2 1,10-4-313,-15 5 127,17-5 106,27-9 136,-21 7-121,-29 10-140,0-2-1,0 0 1,2-1-108,23-10 305,2 2 0,5 0-305,-18 5 94,87-23 231,-77 20-133,23-9-192,-43 12 187,0 1 0,9-8-187,-8 5 48,-3 4-57,9-8 108,-15 9-79,-1 0-1,1 1 1,1-1-1,-1 2 1,1-1-1,-1 1 1,1 0-1,4 0-19,0 0 25,-1-1 0,-1 0 0,1-1 0,2-2-25,-4 2 71,0 1-1,1 0 1,3-1-71,11-3 103,-8 0-37,1-1-1,-2 0 1,1-1-66,-4 1-31,1 1 1,0 1-1,1 0 1,14-5 30,-1 3 250,25-13-250,-33 13 154,-11 6-152,-1 0 0,0-1 0,-1 0 0,1-1 0,-1 0 0,4-3-2,0-1-49,0-1 88,1 0 1,1 1 0,-1 0-1,2 1 1,7-4-40,39-11 5,-41 12-6,-3 3 6,-1 0-1,0-1 1,-1-1 0,0 0-1,-1-1 1,4-4-5,-9 7 19,0 1 0,0 1 1,1 0-1,0 0 0,0 1 0,0 0 0,9-3-19,0-1 15,-8 4-4,0 0 0,0-1-1,-1 0 1,0-1 0,0 1-1,-1-2 1,0 1 0,7-10-11,-9 12-13,0-1 0,0 1 0,1-1 0,-1 2 0,1-1 0,0 1 0,0 0 13,22-15 80,16-13-92,-12 9-35,7-8 47,-30 22 116,-3 2-120,1 0 0,-1 1 0,1 0 0,0 1 0,1 0 0,-1 0 0,1 1 0,0 0 0,5-2 4,-6 3-3,0 0 0,0 0 0,0-1-1,-1 0 1,4-3 3,11-6-5,-17 10 13,1-1 0,-1 0 1,0 0-1,0-1 0,0 1 1,-1-1-1,1 0 0,1-3-8,-3 2 12,1 1-1,1 0 1,-1 1-1,1-1 1,-1 1 0,1 0-1,1 0 1,-1 1 0,3-2-12,2-1-51,0-1 1,0 0-1,0-1 1,-1 0-1,0-1 1,2-3 50,-3 5-39,16-19 237,-16 16-203,0 1-1,1 0 1,1 1-1,0 0 1,4-3 5,-4 4-21,-1-1 1,0-1-1,-1 1 1,0-2-1,0 1 0,3-6 21,-8 11 92,45-55-481,-48 58 233,-1 1 0,1-1 0,0 0 0,-1 0 0,1 0 0,-1 1 0,1-1 0,-1 0 0,1 0 0,-1 1 0,0-1 0,1 1 0,-1-1 0,0 0 0,1 1 0,-1-1 0,0 1 156,-11-12-3215,7-2 1252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5T19:15:45.91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712 109 3392,'0'0'67,"0"0"1,1 0-1,-1 0 0,0 0 1,0 0-1,0 0 1,0 0-1,0 0 0,0 0 1,0 0-1,1 0 1,-1 0-1,0 1 0,0-1 1,0 0-1,0 0 0,0 0 1,0 0-1,0 0 1,0 0-1,0 1 0,0-1 1,0 0-1,0 0 1,0 0-1,0 0 0,0 0 1,0 0-1,0 1 0,0-1 1,0 0-1,0 0 1,0 0-1,0 0 0,0 0 1,0 0-1,0 1 1,0-1-1,0 0 0,0 0 1,0 0-1,0 0 0,0 0 1,0 0-1,-1 0 1,1 1-1,0-1 0,0 0 1,0 0-1,0 0 1,0 0-1,0 0 0,0 0 1,-1 0-68,-5 1 1150,4-1-942,-12 3 640,-158-9 2347,64 5-2919,68 2-203,1-2 0,-1-2 1,-17-4-74,36 3 4,-26-4 253,-7 0-257,40 7 24,0 0 0,0 1 0,0 1 0,0 0 0,0 0 0,-3 2-24,7 2 125,10-5-122,0 1-1,0-1 1,0 0 0,0 0-1,0 0 1,0 0-1,0 1 1,0-1-1,0 0 1,0 0 0,0 0-1,0 0 1,0 1-1,0-1 1,0 0-1,0 0 1,0 0 0,0 1-1,0-1 1,0 0-1,0 0 1,0 0-1,1 0 1,-1 0 0,0 1-1,0-1 1,0 0-1,0 0 1,0 0-1,0 0 1,1 0 0,-1 0-1,0 0 1,0 1-3,1-1 10,1 1-1,-1 0 1,1 0 0,-1-1 0,1 1 0,-1-1-1,1 1 1,-1-1 0,1 0 0,-1 1 0,1-1 0,0 0-10,18-2 48,-1 0 1,0-1-1,0-1 1,0-1-1,15-6-48,37-9 152,44-2-72,0 5 0,5 4-80,-51 10 234,19 4-234,-14 0 145,-52 6 68,-16-7-245,0 1 77,-8 4 77,1-2-91,-4 24 70,-5-8-12,-1-1 0,-7 10-89,7-11 79,0 0 0,-6 14-79,-4 22 107,2 1 0,3 1 0,-1 14-107,2-7 127,-3-1 1,-11 21-128,8-28 76,2 1 1,2 1-1,-6 48-76,12-39 22,3-17 74,-2 0-1,-7 15-95,11-41-105,1-1-1,1 1 0,1 0 0,0 0 1,2 1-1,1 1 106,1-16-423,0-8-156,0-4-40,-1-3 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5T19:15:48.19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3155 1 4736,'0'0'1530,"0"0"-932,0 0-337,0 13-288,0-6 257,0-2 25,0-1 0,0 1-1,0 0 1,-1-1 0,1 1 0,-1 0 0,0-1-1,-1 1 1,-1 3-255,-1 2 412,1-1 1,0 1-1,-1 8-412,2-11 139,0 1-1,0 0 1,0-1 0,-1 0-1,0 0 1,-1 0 0,-2 4-139,-5 4 122,-1 0 0,-1-1-1,0 0 1,-1-1 0,0 0 0,-1-1-122,-27 18 434,-3-1-434,11-7 124,1 2 0,-6 7-124,6-1 187,-8 12-187,28-28 11,5-7 22,-1 1 1,1-2 0,-2 1-1,1-1 1,-3 1-34,-13 9 56,-15 9 92,-22 15 205,3-2-276,43-29 25,0 0 0,1 2 0,0 0 0,-12 11-102,-59 56 351,60-56-270,-8 11 47,23-22-54,-1 0-1,0 0 0,-1-1 1,-10 6-74,-35 13 101,1-1 150,39-18-102,-1-2 0,-10 4-149,11-6 54,0 2-1,1 0 0,-1 2-53,-11 8 234,8-4-223,-1-1 0,-7 1-11,11-5 25,0-1-1,0 2 1,1 0-1,1 1 1,-13 11-25,16-10 57,-1 1-51,-1 0 1,-1-1 0,0 0 0,0-1-1,-2-1-6,-32 19 51,31-17-9,-1-1-1,-17 7-41,-2-3 22,-53 23 89,66-27 12,-1-2 0,-10 2-123,7-2 90,-162 60-2,147-52-37,1 1 39,23-9-18,0-1 0,-13 3-72,-2-3-58,-30 3 58,37-8-12,0 2-1,1 1 0,-11 4 13,18-2 5,7-3 1,0 0-1,-1-1 1,1 0-1,-1-1 0,0-1 1,-8 0-6,1-1 16,-1 1 1,-4 2-17,4-1 29,1-1-1,-6 0-28,-23-2 30,0 2-1,-26 6-29,51-4 4,-13 2 31,0-1 1,-28-1-36,65-4-15,1 0-1,0 0 1,-1-1 0,1 1 0,0 0 0,-1 0-1,1-1 1,0 1 0,-1-1 0,1 0 0,0 1-1,0-1 1,0 0 0,0 1 0,0-1 0,0 0 0,0 0 15,0 1-13,1-1 1,0 1 0,0 0 0,0 0 0,0 0 0,-1-1-1,1 1 1,0 0 0,0 0 0,0 0 0,0-1 0,0 1 0,0 0-1,0 0 1,0-1 0,0 1 0,0 0 0,0 0 0,0-1-1,0 1 1,0 0 0,0 0 0,0-1 0,0 1 0,0 0 0,0 0-1,0-1 1,0 1 0,1 0 0,-1 0 0,0 0 0,0-1 12,1 1-39,-1-1 1,1 0 0,0 1-1,0-1 1,0 1 0,0-1-1,0 1 1,0 0 0,-1-1-1,1 1 1,0 0-1,0 0 1,0-1 0,0 1 38,21-4-1803,6-2 497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5T19:18:06.49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1048 41 6240,'-3'-2'3857,"-8"-7"-3864,6 7 204,0 0 0,0 1-1,0 0 1,0 0 0,0 0-1,-1 0 1,1 1 0,0 0-1,-4 0-196,-50 8 857,24-3-497,-75 5 893,96-8-1128,0 0-1,0 1 1,-10 4-125,9-2 240,0-2 0,-15 3-240,-83 10 560,36-3-560,20-4 128,34-3-90,16-4-28,1 0 1,0-1-1,-1 0 1,0 0-1,-1 0-10,-9 0 12,0 0 0,0 1 0,0 1 0,-1 2-12,0-2 38,0-1-1,0-1 0,-12 0-37,24-1-6,-1 0-1,0 1 1,0 0 0,1 0-1,-5 1 7,-31 5 139,8-2-240,24-2 147,0-1 0,0-1 0,-8 0-46,18-1 48,0 0-10,0 0-28,0 0-74,0 0 65,0-1 0,1 1 0,-1-1 0,0 1-1,1-1 1,-1 1 0,0 0 0,1-1 0,-1 1 0,1-1-1,-1 1 1,1 0 0,-1-1 0,1 1 0,-1 0-1,1 0 1,-1-1 0,1 1 0,-1 0 0,1 0 0,0 0-1,15-6 32,-11 5-98,34-13 164,-4 2 125,-1-1 0,10-7-223,34-17 507,-61 30-421,0 0 0,1 1 0,0 1 1,0 0-1,0 2 0,3 0-86,15-4 264,-23 5-310,-12 1-246,-5 2-263,4-1 499,0 0 1,0 0-1,0 0 1,-1 0-1,1 0 1,0 0-1,0 0 1,0 0-1,0 0 1,0 0-1,-1 0 1,1 0-1,0 0 1,0 0-1,0 0 1,0 0 0,0-1-1,0 1 1,-1 0-1,1 0 1,0 0-1,0 0 1,0 0-1,0 0 1,0 0-1,0 0 1,-1 0-1,1-1 1,0 1-1,0 0 1,0 0-1,0 0 1,0 0-1,0 0 1,0 0-1,0-1 1,0 1-1,0 0 1,0 0-1,0 0 1,0 0-1,0 0 1,0-1-1,0 1 1,0 0-1,0 0 1,0 0 55,-1-7-1301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5T19:18:09.4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90 2240,'2'0'278,"-1"-1"0,0 1 1,0-1-1,1 1 0,-1-1 0,1 1 0,-1 0 1,0 0-1,1 0 0,-1 0 0,1 0 0,-1 0 1,0 0-1,1 0 0,-1 0 0,1 1 1,-1-1-1,0 0 0,1 1 0,-1 0 0,0-1 1,0 1-1,1 0 0,-1-1-278,4 2 370,-1 0-1,1-1 1,0 1 0,0-1 0,0-1-1,0 1 1,0-1 0,3 1-370,43-5 971,-7 1-180,-26 3-404,30 0 1690,31-4-2077,-28 1 710,-30 2-484,-1 0 0,8-3-226,-1 1 303,0 1-1,9 0-302,23 0 483,33-2-3,-45 3-346,4-2-134,-16 1 528,12 2-528,-26 1 52,-1-2 1,1 0-1,-1-1 0,0-1 0,19-5-52,71-20 85,-104 26-97,0 0-1,0 1 0,0 0 0,1 0 0,3 0 13,-9 1-56,-1 0-1,0 0 1,0 0-1,0 0 0,0 0 1,0 0-1,0-1 1,0 1-1,1 0 1,-1 0-1,0 0 0,0 0 1,0 0-1,0 0 1,0 0-1,0-1 1,0 1-1,0 0 0,0 0 1,0 0-1,0 0 1,0 0-1,0 0 0,1-1 1,-1 1-1,0 0 1,0 0-1,0 0 1,0 0-1,0 0 0,0-1 1,-1 1-1,1 0 1,0 0-1,0 0 0,0 0 1,0 0-1,0-1 1,0 1-1,0 0 1,0 0 56,0-2-934,0-4-260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5T21:02:42.85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 16 2240,'-5'5'5616,"8"-4"-5276,0-1 0,1 1 0,-1-1 0,0 0 0,1 0 0,-1 0 0,1 0-340,1 0 340,5-1-122,1 2-1,-1-1 1,0 1 0,1 1 0,-1 0 0,0 0 0,2 2-218,-3-3 106,-1 1-1,0-2 1,1 1-1,-1-1 1,1 0 0,-1-1-1,1 0 1,-1 0-1,8-3-105,5 1 85,11-3-142,-12 3 216,0 0 1,1 1-1,3 1-159,10-1 191,31-5-191,-64 7 6,6-1 0,-1 0-1,1 0 0,0 1 1,-1 0-1,1 0 0,-1 1 1,1 0-1,-1 0 0,1 0 1,-1 1-1,0 0 0,1 0 1,0 1-6,-7-3-72,0 0 1,1 0-1,-1 0 1,1 0-1,-1 0 1,0 0-1,1 0 1,-1 0-1,1 0 1,-1 0-1,1 0 1,-1 0 0,0 0-1,1 0 1,-1 0-1,0 0 1,1 0-1,-1 0 1,1-1-1,-1 1 1,0 0-1,1 0 1,-1-1-1,0 1 1,1 0 0,-1 0-1,0-1 1,0 1-1,1 0 1,-1-1 71,2-1-736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5T21:02:45.42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15 1664,'0'0'528,"0"0"-325,0 0 53,0 0 517,0 0-165,0 0 80,3-1 3999,4-3-3636,110 2 1904,58 1-1622,-146 1-1141,0 1 0,1 2 0,20 4-192,-32-4 153,0-2-1,0 0 1,0-1-1,5 0-152,17-1-76,-39 0-91,0 1 1,0 0 0,-1-1 0,1 1-1,0-1 1,0 0 0,-1 1 0,1-1 0,0 0-1,0 1 1,-1-1 0,1 0 0,-1 0-1,1 0 1,-1 0 0,1 1 0,-1-1 0,1-1 166,-1-6-928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5T19:10:55.59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5T21:02:47.52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21 160,'0'-1'1369,"3"-2"10464,4 3-12683,4 2 1218,1-1 0,-1-1 0,1 0 1,-1 0-1,1-1 0,-1-1 1,1 0-369,43-3 424,-2 8-308,-31-2-118,1 0 0,16-3 2,6-1 737,27 3-737,-36 0 143,55-5-138,-96 3-730,1-1 299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5T21:02:51.92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6 2080,'6'2'7734,"0"5"-4743,-6-6-2928,1 0 1,0 0 0,0 0 0,-1 0-1,1 0 1,0 0 0,0 0 0,0 0-1,0-1 1,0 1 0,0 0-1,1 0 1,-1-1 0,0 1 0,0-1-1,0 1 1,1-1 0,-1 0 0,1 1-64,61-7 960,-50 6-872,-1-1 1,0-1-1,10-3-88,-10 3 113,0-1-1,0 2 0,11-1-112,172-3 166,-178 4-64,-13 1-94,0-1-1,0 1 0,0 0 1,0 0-1,0 0 1,0 1-1,0-1 1,0 1-1,0 0 1,0 0-1,0 1 1,2 0-8,-4-1 45,0 0 0,0 0 0,0-1 0,1 1 1,-1-1-1,0 1 0,0-1 0,0 0 0,1 0 1,-1 0-1,2 0-45,-2 0 0,0-1 1,1 1-1,-1 1 1,0-1-1,1 0 0,-1 0 1,0 1-1,1 0 1,1 0-1,1 1-498,-15-5-972,3 2-1074,0-3 731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5T21:03:21.05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34 215 320,'-10'6'8573,"22"-12"-5813,-9 5-2595,-1 0 0,1 0 0,-1 0 0,0 1 0,1-1 0,0 0 1,-1 1-1,1 0 0,-1 0 0,1 0 0,0 0 0,-1 0 0,1 0-165,35 8 1770,-8-1-1062,88 13 716,-53-11-583,-4-1-182,9-1-659,-49-6 128,0-1 0,0-1-1,-1-1 1,1-1-1,6-2-127,41-7 393,60-3-393,-90 12 119,-5 1 79,0 2 1,27 3-199,19 1 339,12-7-49,-29 1-14,15 3-276,-2 5 357,-19-2 19,1-2 0,11-2-376,-1-1 95,41 5-95,-58-1 114,-1-1 0,1-3 0,39-6-114,35-17 338,-42 8 140,2 3-478,-52 12 24,0 1-1,0 2 1,0 0-1,-1 3 1,6 1-24,43 6 240,-38-8-9,1-2 0,0-1 0,13-3-231,25-2-88,26-2 331,-52-1 82,-1 1-272,45 0-53,211-3 315,-212 4 32,1 4-1,89 12-346,-146-6 41,71 7 142,-64-10 143,49-7-326,4 1 106,-67 4-30,53 0-114,13-5 38,-20 1-64,30 4 64,-47 0 16,-18-1 85,-26-1-69,-1 2 0,1 0 0,12 3-32,-13-1 51,0-1 1,1-1 0,6-2-52,15 1 42,101 5-186,-140-4 141,0 0 0,-1 0 0,1 0 0,0 0 0,0 1 0,-1-1 0,1 1 0,0-1 1,-1 1-1,1 0 0,0-1 0,-1 1 0,1 0 0,-1 0 0,1 0 0,-1 0 0,0 0 0,1 0 0,-1 1 0,0-1 0,0 0 0,0 1 0,0-1 0,1 1 3,-1 1-13,0 0 0,0 0 0,0 0 0,0 0 0,0 0 0,-1 0 0,1 0 0,-1 0 0,0 0 0,0 0 0,0 0 0,0 0 0,0 1 13,-4 53-64,4-57 43,0 0 154,-7 4-53,0-5-86,0 1 0,-1 0-1,1 0 1,0 0 0,0 1-1,-1 0 1,1 1 0,0-1 6,-29 5-40,-61 1-43,0-5 0,-32-5 83,80 0 32,-2 0 27,-3-3-59,3-1 14,1 1 0,-1 3 1,-43 3-15,-37 4 213,75-3-213,-231-9 32,235 6 15,-35 4-47,11-1-37,-444-11 160,310 19-278,150-9 298,-140-3-78,109-4-92,16 1 102,-2 3-75,12-2-31,46 3 13,1 1 1,0 0 0,-1 1-1,-3 2 18,-77 5 22,27-2-60,36-3 137,0 0-1,0-3 1,0-1 0,-11-3-99,-6-1-40,-1 1 0,-23 3 40,29 4 76,-10 3-76,-16 2-108,26-5 233,-56 3-224,93-5 136,-79 0-20,-3 5-17,66-3-136,-26 3 181,-8 4-45,44-7-1,0-1 0,0 0 0,0-1 0,-1-1 1,-45 1 4,32-2 27,25 1-26,0 1 1,0-1 0,1 1-1,-1 1 1,0-1-6,-3 1 1,1-1 1,-1 0-1,0-1 0,0 0-1,-19 0 37,-1 1-28,0 1 0,-1 1 0,-4 2-9,-87 13-245,109-16 258,-1 0 1,1-1-1,-1-1 1,-8-1-14,-25-1 58,-78 0-80,95 4-87,0 1 0,-28 5 109,47-5 82,-21 1-265,31-3 161,0 0 65,-11 0 10,9 0-53,1 0 0,0 0-1,0 0 1,0 0 0,0 0 0,0 0 0,0-1-1,0 1 1,0 0 0,0-1 0,0 1-1,0-1 1,0 1 0,0-1 0,0 0 0,0 1-1,0-1 1,0 0 0,1 0 0,-1 0-1,0 1 1,1-1 0,-1 0 0,0 0 0,1 0-1,-1 0 1,1 0 0,0 0 0,-1 0-1,1 0 1,0 0 0,-1 0 0,1-1 0,0 1-1,0 0 1,0 0 0,0-1 0,0-3-19,0-1 0,1 0 0,-1 1 0,1-1 0,0 0-1,1 1 20,14-63-181,-12 57 186,0-7 54,-4 18-60,0 0-1,0-1 1,0 1-1,0-1 1,0 1 0,0 0-1,0-1 1,0 1-1,1-1 1,-1 1 0,0 0-1,0-1 1,0 1-1,0 0 1,1-1-1,-1 1 1,0 0 0,0-1-1,1 1 1,-1 0-1,0-1 1,1 1-1,-1 0 1,0 0 0,1 0-1,-1-1 1,0 1-1,1 0 1,-1 0 0,0 0-1,1 0 1,-1-1-1,1 1 1,-1 0-1,0 0 1,1 0 0,-1 0-1,1 0 1,-1 0-1,0 0 1,1 0-1,-1 0 1,1 0 0,-1 1-1,1-1 2,16 6-64,-8-3 59,0-1 0,0 1 0,0-1 0,1-1-1,-1 0 1,0 0 0,1-1 0,8 0 5,31 1 132,-32 1-135,0-2 1,0 0 0,6-2 2,22 0 146,37-2-133,-50 2-9,0 1 1,0 1-1,7 2-4,-6 0 77,0-1-1,22-3-76,9 0 66,-50 1-11,-1 0 0,0-1 0,0 0-55,24-4 0,-32 6-35,37-4 86,5 2-51,-46 2 0,1 0-1,0 0 1,-1 0-1,1 0 1,-1-1 0,1 1-1,-1 0 1,1-1-1,-1 0 1,1 0 0,-2 1-3,0 0 1,0 0-1,0 0 1,0 0-1,0 0 0,0 0 1,0 0-1,0 0 1,0 0-1,0 0 1,0 0-1,0 0 0,0 0 1,0 0-1,0 0 1,0 0-1,0 0 1,0 0-1,0 0 0,0 0 1,0 0-1,0 0 1,0 0-1,0 0 1,0 0-1,0 0 0,0 0 1,0 0-1,0 0 1,0 0-1,0 0 1,0 0-1,0 0 0,0 0 1,0 0-1,0 0 1,0 0-1,0 0 1,0-1 2,-10 5 120,8-4-193,1 0 75,1 0-1,-1 0 0,0 0 1,1 0-1,-1 0 0,1 0 1,-1 0-1,1 0 1,-1 0-1,0 0 0,1 0 1,-1 1-1,1-1 0,-1 0 1,1 0-1,-1 1 0,1-1 1,-1 0-1,1 0 1,-1 1-1,1-1 0,0 1 1,-1-1-1,1 0 0,-1 1 1,1-1-1,0 1 0,-1-1 1,1 1-1,0-1-1,2 1 0,-1 0-1,1 0 1,0 0-1,0 0 0,0-1 1,0 1-1,0-1 1,0 0-1,-1 1 1,3-1 0,54 2 141,-30 0-36,1-2 1,13-2-106,44-8 0,-6 3-32,74-3 229,43 5-82,-144 6-91,-17-3 143,25-4-167,-4 0-50,-2 3 121,0-1-211,6-3 140,-29 4 79,16 0-79,7 0 305,167-15-305,-45 7 190,-112 8-151,58-6-148,-47 3 326,-1 2 0,5 4-217,99 0 130,-71-2 82,62-3-10,-134 5-179,75 1 77,-64 4-98,2 2-2,12 1-2,-7 0 113,-9-2-179,4-2 68,68-2 141,15 0-10,-113-1-151,21 3 65,0-2 0,-1-2 0,1-2 0,16-3-45,-19 0 110,21 2-110,6-1-14,8-1-42,22 4 56,-74 1-3,17 0 3,7-1 0,24 5 0,-27 0 0,21 2 0,28-1 0,-34-5-11,-13 1-351,-43-1 344,0 0 0,0 0 0,0 0 1,0 0-1,1 0 0,-1 0 0,0 0 1,0 0-1,0 0 0,0 0 0,0 0 0,0 0 1,1 0-1,-1 0 0,0 0 0,0-1 1,0 1-1,0 0 0,0 0 0,0 0 0,0 0 1,0 0-1,0 0 0,1 0 0,-1-1 1,0 1-1,0 0 0,0 0 0,0 0 0,0 0 1,0 0-1,0 0 0,0-1 0,0 1 1,0 0-1,0 0 0,0 0 0,0 0 0,0 0 1,0-1-1,0 1 0,0 0 0,0 0 1,0 0-1,0 0 0,0 0 0,0 0 0,0-1 1,-1 1-1,1 0 0,0 0 0,0 0 1,0 0-1,0 0 0,0 0 0,0 0 0,0-1 18,-7-8-670,6 7 535,-3-3-373,0-1 0,1 1 0,0-1-1,0 0 1,0 0 0,1 0 0,-2-6 508,0-15-1355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5T21:03:27.79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123 63 4064,'1'0'95,"0"-1"1,-1 1-1,1-1 0,-1 1 1,1-1-1,-1 1 1,0-1-1,1 1 0,-1-1 1,1 1-1,-1-1 0,0 1 1,1-1-1,-1 0 1,0 1-1,0-1 0,0 0 1,1 1-1,-1-1 0,0 0 1,0 1-1,0-1 1,0 0-1,0 1 0,0-1 1,0 0-1,0 1 0,-1-1 1,1 0-1,0 0-95,-1 0 51,0 0 0,0 0 1,0-1-1,0 1 0,0 0 0,0 0 0,0 0 0,-1 1 0,1-1 1,0 0-1,0 0 0,-1 1 0,0-2-51,-6-1 478,0 1 1,0-1-1,0 1 1,-7-1-479,-4 1 1306,0 1 1,-9 1-1307,47-6 1777,-16 5-1649,0-1 1,0 1 0,0 1-1,0-1 1,0 0 0,0 1-1,2-1-128,9 1 454,0 0-1,0 1 0,0 1 0,3 1-453,70 14 1403,-76-15-1236,1 0 0,0-1-1,0-1 1,0 0 0,11-1-167,-9 0 210,0 1 0,0 0 1,0 1-1,3 1-210,25 5 643,0-3 1,1-1-1,8-2-643,-46 0 9,-19 0 11,-23-1 69,-79-4-173,17 1 104,86 1-6,0 0-1,-1-1 1,2 0 0,-1-1 0,-9-5-14,19 8-29,-1 1 1,0-1-1,0 0 0,0 1 1,0 0-1,0 0 29,-14-2-63,1 1 120,30 1-12,-1 1-32,1 0 0,0 1 1,1 0-14,-2 1 40,1-1 0,0-1 0,2 0-40,114 7 266,-112-7-174,0 0 0,0 1 0,0 1 0,8 2-92,-9-2 220,0-1 0,13 0-220,17 3 686,35 10-276,-74-14-388,0 0-1,1-1 0,-1 1 1,6-2-22,-1 1 53,22 4 379,-34-4-395,0 0-47,0 0-150,0 0 96,0 0 213,0-1-145,0 1 1,1-1-1,-1 1 0,0 0 1,0-1-1,1 1 0,-1-1 1,0 1-1,0-1 0,1 1 1,-1 0-1,0-1 0,1 1 1,-1 0-1,1-1 0,-1 1 1,0 0-1,1 0 0,-1-1 1,1 1-1,-1 0 0,1 0 1,-1 0-1,1 0 0,-1 0 1,1-1-1,-1 1 0,1 0 0,-1 0 1,1 0-1,-1 0 0,1 0-4,21 1-38,-16-1 125,157-2-45,-158 2-22,0 1 0,0 0 0,0 0-1,5 1-19,9 3 39,7 1 39,20 2-71,-9-6 452,-15 0-395,0 0 0,17 4-64,56 15 250,-86-20-376,-6 0-424,-5-2-385,-11-4-2787,4 0 1951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5T19:12:5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38 673 2976,'1'-3'382,"0"0"0,-1 0 0,1 0 0,-1 0 0,0 0 1,0 0-1,0 0 0,0 0 0,-1 0 0,1 0 0,-1 0 0,0-3-382,-2-15 1959,2 15-1762,1 1 0,-1 0 1,0-1-1,0 1 0,-1 0-197,1-1 363,-1 1 0,1-1-1,1 1 1,-1-1 0,1 1-363,-2-6 371,2 10-335,0 1-1,0-1 1,-1 0 0,1 0 0,0 0-1,0 0 1,0 0 0,0 0 0,0 0-1,1 0 1,-1 0 0,0 0 0,0 0-1,1 0 1,-1 1 0,0-1 0,1 0-1,-1 0 1,1 0-36,0-4 83,1 1 0,-1-1 0,0 0 0,-1 0 0,1 1 0,-1-1 0,0 0 0,0 0 0,0 0 0,-1-1-83,0-10 136,1 9-127,1 3 18,-1 1 0,0-1 0,0 0 0,0 0 0,0 0 0,-1 0 0,0 1 0,0-1 1,0 0-1,0 1 0,0-1 0,-1 0 0,1 1 0,-1 0 0,0-1 0,-1 0-27,1 1 39,0 0 1,0 0-1,1-1 0,0 1 0,-1 0 0,1-1 0,0 1 1,1-1-1,-1 1 0,1-1 0,-1 1 0,1-1 0,0 1 1,0-1-1,1 1 0,0-4-39,-1-11 83,1 14-72,-1-1 1,1 0-1,0 1 1,0-1 0,1 1-1,-1-1 1,1 1 0,0 0-1,0-1 1,0 1 0,1 0-12,0 3 28,-1 0 1,1 1-1,0-1 1,-1 1-1,1 0 1,0 0-1,-1 0 1,1 0-1,0 0-28,7 0 16,-3-2 54,0 1 1,0-1-1,-1 0 1,1-1-1,-1 0 1,0 0 0,1 0-1,-1-1 1,-1 0-1,1 0 1,1-2-71,3-1 74,0 0 0,0 1 0,3-1-74,-10 5 31,1 1 1,0 0-1,-1-1 0,1 1 1,0 0-1,0 1 1,-1-1-1,1 1 1,0 0-1,0 0 0,4 0-31,2 0 88,0 0 0,1 0-1,-1-1 1,0-1-1,0 0 1,2-1-88,18-2-104,47-12 500,-50 10-101,0 1 0,17 0-295,-12 1 26,-20 3 89,0 1 0,12-1-115,-9 2-4,-3 1 108,0-1 0,1-1 0,-1 1 0,1-2-1,-1 0 1,0 0 0,0-1 0,9-4-104,4-3 93,0 1 0,0 2-1,1 0 1,0 2 0,2 0-93,-26 5 14,0 0 0,-1 0 1,1-1-1,0 1 0,0-1 0,-1 0 0,1 1 0,0-1 0,-1 0 1,1 0-1,-1 0 0,1 0 0,0-1-14,-1 1-151,0 0 0,-1 0-1,1 0 1,-1 0 0,1 0 0,-1 0 0,0 0-1,1 0 1,-1 0 0,0 0 0,0 0-1,0 0 1,0 0 0,0 0 0,0 0 0,0 0-1,0 0 1,0 0 0,0 0 0,-1 0-1,1 0 1,0 0 0,-1 0 0,1-1 151,-5-11-6533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5T19:12:57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16 480,'0'-1'375,"-1"0"0,1 0 0,0 0 0,-1 0 0,1 0 1,-1 0-1,1 0 0,-1 0 0,1 0 0,-1 0 0,0 1 0,1-1-375,-1 0 811,-9-2 2138,5 5-2526,0 0 1,0-1-1,0 0 1,0 0-1,0 0 0,0 0 1,0-1-1,-1 0 1,-3-1-424,-28 3 562,18 3-286,16-4-225,0 0 1,0 0 0,0 0-1,0 0 1,0-1-1,0 0 1,-1 1-1,1-1 1,0 0-1,0-1 1,0 1-1,0-1 1,0 1 0,-3-2-52,4 2 27,-1-1 0,0 1 0,0-1 0,0 1 0,0 0 0,0 0 1,0 0-1,0 1 0,0-1 0,1 1 0,-1 0 0,0-1 0,0 1 0,0 0 1,0 1-28,1-1 42,0-1 1,1 1-1,-1 0 1,1 0 0,-1 0-1,0 0 1,1 0-1,0 0 1,-1 1 0,1-1-1,0 0 1,0 1-1,0-1 1,0 1 0,0-1-1,0 1 1,0-1-1,0 1 1,0 0 0,1-1-1,-1 1 1,1 0-1,-1 0 1,1 0 0,0 0-43,0 0 25,1 1 0,-1-1 1,1 1-1,0-1 1,0 1-1,0-1 1,0 0-1,0 1 0,0-1 1,1 0-1,-1 0 1,1 0-26,21 26 113,-19-24-83,1 3 14,0 0 1,0-1 0,-1 1 0,0 1 0,-1-1 0,1 0 0,-1 1 0,-1 0 0,1 0 0,-1 0 0,-1 0 0,1 4-45,0 11 227,-1 0 0,0 0 1,-3 18-228,0-10 98,2 0-1,1-1 1,5 29-98,11 97 432,-15-53-239,-3-68-64,2 0 0,1 0 0,2-1 0,5 20-129,-7-38 38,0 0-1,-1 0 1,0 0-1,-1 0 0,-3 15-37,1 22 197,2-43-219,0 32 44,3 14-22,11 111 400,-12-141-209,-2-11-149,2-1 0,2 11-42,-4-22 2,1 1 0,0-1 0,0 1-1,1-1 1,-1 0 0,1 0 0,-1 1 0,1-1 0,0 0 0,0-1-1,0 1 1,1 0 0,0 0-2,-1-1 7,1 0 1,-1-1-1,1 1 0,-1-1 1,1 0-1,-1 0 0,1 0 0,0 0 1,0 0-1,-1 0 0,1-1 1,0 0-1,1 1-7,40-2 97,-32 0-92,27-2 39,41-2-29,-58 9-28,-18-4-104,-1 1 0,1 0 0,-1-1 0,0 0 0,1 0 0,-1 0 0,3 0 117,-5 0-55,-1 0-1,1 0 1,-1-1-1,0 1 1,1 0 0,-1 0-1,0 0 1,1 0-1,-1 0 1,0-1 0,1 1-1,-1 0 1,0 0-1,0 0 1,1-1 0,-1 1-1,0 0 1,0-1-1,1 1 1,-1 0 0,0 0-1,0-1 1,0 1-1,0 0 1,1-1 0,-1 1-1,0 0 1,0-1-1,0 1 1,0-1 0,0 1-1,0 0 1,0-1-1,0 1 1,0 0 0,0-1 54,-1-8-974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5T19:14:07.00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1 356 2656,'0'-7'1032,"0"6"-827,0 3 51,0-1 550,0-1-284,0-1-460,1 0 0,-1 0-1,1 0 1,0 1 0,-1-1 0,1 0 0,0 1-1,0-1 1,-1 0 0,1 1 0,0-1-1,0 1-61,4 1 317,0 0-1,0 0 0,-1 1 1,1-1-1,-1 1 0,1 0 1,-1 1-1,0-1 0,0 1 0,0 0 1,0 0-1,0 0 0,1 2-316,-4-4 33,-1-1 1,1 1-1,0-1 0,0 1 0,0-1 0,0 0 0,0 1 0,-1-1 0,1 0 1,0 1-1,0-1 0,0 0 0,0 0 0,0 0 0,0 0 0,0 0 0,0 0 1,0 0-34,0-1 49,0 1 1,0 0-1,0 0 1,0 0-1,0 0 1,0 1-1,0-1 1,0 0-1,0 0 1,0 0-1,0 1 1,0-1 0,0 0-1,0 1 1,0-1-1,-1 1 1,1-1-1,0 1-49,2 0 87,-1 0-1,0 0 1,1 0 0,-1 0-1,1 0 1,-1-1-1,1 1 1,-1-1 0,1 0-1,-1 0 1,1 0-1,1 0-86,33-3 487,-18 0-228,0-2 0,8-2-259,-14 3 83,1 0 0,0 1 0,0 1 0,0 0 0,6 1-83,6 0 203,1-1-1,0-1 1,0-1-203,-4 1 217,0 1 0,15 1-217,13-1 142,40-1 246,14 4-388,-12 0 33,-12-1 144,174 4 78,-217-2-223,3 0 123,13 4-155,-28-2 73,188 24 462,-43-1-604,-114-17 52,-10 0-36,0 2 0,8 5 53,-4-1-22,453 160 262,-436-150-69,33 20-171,-49-22-25,46 13 25,-18-7-28,-51-18-60,37 14 224,63 35-136,-68-29 54,1-3 1,34 9-55,133 38-77,-160-54-57,-31-9 138,0 2 0,-2 2 0,19 12-4,103 67 134,-107-63-40,58 29-237,78 32 143,-107-56-17,-33-13 108,5 5-91,-50-28 31,8 3-90,-7-6 29,-4-6 56,0 6-25,1-1-1,-1 0 0,0 1 1,0-1-1,0 1 1,0 0-1,0-1 1,0 1-1,-1 0 0,1 0 1,0 0-1,-1-1 0,-8-8-26,-58-82 48,-13-14-103,0 15 9,-15-18 37,3-14 36,4-6-1,12 15 26,-52-53-26,-263-313 101,379 463-101,-33-40 0,39 50 0,0-1 0,0 1 0,-1 1 0,0-1 0,-7-3 0,15 10 0,-1 0 0,1-1 0,0 1-1,-1 0 1,1 0 0,0-1-1,-1 1 1,1 0 0,-1 0-1,1 0 1,0 0 0,-1 0-1,1-1 1,-1 1 0,1 0-1,0 0 1,-1 0 0,1 0-1,-1 0 1,1 0 0,-1 0 0,1 0-1,0 1 1,-1-1 0,1 0-1,-1 0 1,1 0 0,0 0-1,-1 0 1,1 1 0,-1-1-1,1 0 1,0 0 0,-1 1 0,1 0-2,-1 0 1,1 0 0,-1 0-1,1 0 1,0 0-1,-1 0 1,1 1-1,0-1 1,0 0-1,0 0 1,0 0 0,0 0-1,0 1 2,6 36 19,-6-38-19,4 15 36,1 0 0,0 0 0,1 0 0,1-1 1,1 1-37,13 22-5,9 9 5,-2-9-88,2 0 0,2-2 0,17 15 88,11 10-24,148 182 11,-96-107 207,21 11-194,167 185-93,-280-308 10,8 12 70,-12-15 15,13 12-2,-27-30 1,13 12 57,-1 2 1,1 2-59,-32-26 42,-1 1 1,-1 0 0,-14-2-43,-2 1-16,0 1 0,0 2 1,0 2-1,-1 1 0,0 1 1,-23 4 15,-57 9-61,-43 13 61,102-16 11,-413 91 150,151-29 19,105-20-233,202-49 39,0 1-1,0 0 1,1 1 0,-1 0 0,1 1-1,0 0 1,1 1 0,-1 0 0,-6 6 14,13-3 86,4-9-109,1 0 1,-1 0-1,0 0 0,0 0 1,0 0-1,0 0 0,0 0 0,0 0 1,0 0-1,0 0 0,0 0 0,1 0 1,-1 0-1,0 0 0,0 0 1,0 0-1,0 0 0,0 0 0,0 0 1,0 0-1,0 0 0,1 0 1,-1 0-1,0 0 0,0 0 0,0 0 1,0 0-1,0 0 0,0 1 0,0-1 1,0 0-1,0 0 0,0 0 1,0 0-1,1 0 0,-1 0 0,0 0 1,0 0-1,0 0 0,0 0 1,0 0-1,0 1 0,0-1 0,0 0 1,0 0-1,0 0 0,0 0 0,0 0 1,0 0-1,0 0 0,0 0 1,0 1-1,0-1 0,0 0 0,0 0 1,0 0-1,0 0 0,0 0 1,0 0-1,0 0 0,0 0 0,0 0 1,0 1-1,0-1 0,-1 0 0,1 0 24,1-4-769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5T19:17:07.8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0 158 5984,'1'-1'186,"-1"0"0,0 0-1,0 0 1,0 0 0,0 1 0,1-1 0,-1 0 0,0 0 0,1 0-1,-1 1 1,1-1 0,-1 0 0,1 0 0,-1 1 0,1-1 0,-1 0-1,1 1 1,0-1 0,-1 1 0,1-1 0,0 1 0,-1-1 0,1 1-1,0-1 1,0 1 0,0 0 0,0-1 0,-1 1 0,2 0-186,4-2 219,0 1 0,0 0 1,0 0-1,3 0-219,10-1 506,112-29 1715,1 5 0,15 5-2221,16 11 915,32-4-171,-76 4 250,34 6-994,-125 3 174,76-2 110,196 2 835,-181 1-650,4-1-602,-105 4-30,-13-2-55,1-1 0,-1 1-1,1-1 1,-1 0-1,1 0 219,-5 0-288,1 0-1,-1-1 0,0 1 0,1 0 0,-1-1 1,1 1-1,-1-1 0,0 0 0,1 1 0,-1-1 1,0 0-1,1 0 289,5-6-1685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5T19:17:11.5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3552,'0'0'110,"1"0"0,-1 0 1,0 0-1,0 0 0,0 0 1,0 0-1,0-1 0,1 1 0,-1 0 1,0 0-1,0 0 0,0 0 1,0 0-1,0 0 0,1 0 0,-1 0 1,0 0-1,0 0 0,0 0 0,0 1 1,0-1-1,1 0 0,-1 0 1,0 0-1,0 0 0,0 0 0,0 0 1,0 0-1,0 0 0,0 0 1,1 0-1,-1 0 0,0 1 0,0-1 1,0 0-1,0 0 0,0 0 1,0 0-1,0 0 0,0 0 0,0 1-110,1-1 169,-1 1-1,0-1 1,0 1-1,1 0 1,-1-1 0,0 1-1,1-1 1,-1 1-1,0-1 1,1 1-1,-1-1 1,1 1-1,-1-1 1,1 0-1,-1 1 1,1-1-1,0 1-168,9 5 421,0 0 0,0-1-1,1 0 1,0 0-1,10 2-420,20 9 767,-8-2 357,-17-8-994,0 1 1,0 1-1,-1 0 0,0 1 1,0 1-1,-1 0 1,12 12-131,-10-7 127,1-1 0,1 0 1,16 10-128,61 31 508,-43-29-58,40 13-450,-44-19 190,-42-18-169,40 20-41,-43-20 3,1 0 1,-1 1-1,0-1 1,0 0-1,0 1 1,0 0-1,-1-1 1,1 1-1,-1 1 1,1-1-1,0 2 17,-3-4 12,1-1-1,-1 1 1,0-1-1,0 1 1,0-1-1,0 1 1,0-1-1,0 1 1,0-1 0,0 0-1,-1 1 1,1-1-1,0 1 1,0-1-1,0 1 1,0-1-1,-1 0 1,1 1-1,0-1 1,0 1-1,-1-1 1,1 0 0,0 1-1,-1-1 1,1 0-1,0 1 1,-1-1-1,1 0 1,0 0-1,-1 1 1,1-1-1,-1 0 1,1 0-1,0 0 1,-1 0-1,1 1 1,-1-1 0,1 0-1,-1 0 1,1 0-12,-25 6 582,18-5-437,-17 6-69,-1 1-1,2 1 1,-1 1-1,2 2 1,-1 0-1,1 1 0,-5 5-75,4 1 399,-12 12-399,13-11 172,-13 9-172,21-18 69,1 2 0,1-1 0,0 2 0,1 0 0,0 0 0,-6 12-69,0-1 189,-17 19-189,28-38 27,-1 2 17,0-1 0,1 2-1,0-1 1,-3 7-44,12-19-24,0 1-1,0 0 0,1 0 0,-1 0 1,1 0-1,0 0 0,0 1 0,1-1 25,1-1 6,7-4-3,32-19-107,-40 25 101,-1 0-1,1 0 1,0 0-1,-1 1 0,1 0 1,0 0-1,0 0 1,0 0-1,2 1 4,-7 0-59,-1 0 26,1 0-1,0 0 1,0 0-1,0 0 0,-1 0 1,1 0-1,0 0 0,0 0 1,-1 0-1,1 0 1,0 0-1,0 0 0,-1 0 1,1-1-1,0 1 1,0 0-1,0 0 0,-1 0 1,1 0-1,0 0 1,0 0-1,0-1 0,0 1 1,-1 0-1,1 0 0,0 0 1,0-1-1,0 1 1,0 0-1,0 0 0,0 0 1,0-1-1,0 1 1,0 0-1,-1 0 0,1-1 1,0 1-1,0 0 1,0 0-1,0-1 0,0 1 1,0 0-1,0 0 34,1-2-464,-1 0 0,1 0 0,0 1 0,-1-1 0,1 0-1,0 1 1,0-1 0,0 1 0,0-1 0,0 0 464,1 0-1017,2-4-39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5T19:17:17.4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152 1176 4896,'-1'-6'6869,"1"5"-6744,-1 0 0,1 1 0,0-1 0,0 0 0,0 0 0,0 0 0,0 0 0,0 1 1,0-1-1,0 0 0,0 0 0,1 0 0,-1 0 0,0 1 0,0-1 0,1 0 0,-1 0 0,1 1 0,-1-1 0,1 0-125,7-11 362,1 1-1,1 1 1,0 0-1,0 0 0,6-3-361,-5 3 329,0 0-1,0 0 0,-1-1 0,9-12-328,-11 12 226,2-1 0,-1 2 0,1 0 0,1 0 0,5-3-226,-1 0-85,-2 0 293,-1 1 0,10-15-208,-14 17 80,0 0 0,1 0 0,0 1 0,1 0 0,10-7-80,-2 2 62,0 0 0,-2-2 0,1 1 0,-2-2 0,1-2-62,1 2 74,0 1 1,1 1 0,6-4-75,33-28 10,-45 35-8,0 1 0,1 0 0,1 1 0,-1 1-1,2 0 1,1 0-2,-8 4-12,1-1 0,0 0 0,-1 0 0,-1-1 1,7-6 11,18-15 6,-32 28-5,0 0 0,1 0 0,-1 0 0,0-1 0,1 1 0,-1 0 0,0 0 0,1-1 0,-1 1 0,0 0 0,0 0 0,1-1 0,-1 1 0,0 0 0,0-1 0,0 1 0,1 0 0,-1-1 0,0 1 0,0 0 0,0-1 0,0 1 0,0 0 0,0-1 0,0 1 0,0-1 0,0 1 0,0 0 0,0-1 0,0 1 0,0 0 0,0-1 0,0 1-1,0-1-1,-1 1 0,1-1 0,-1 1 0,0-1-1,1 1 1,-1-1 0,0 1 0,1-1 0,-1 1 0,0 0-1,0-1 1,1 1 0,-1 0 0,0 0 0,0-1 1,-30-3 94,30 4-55,-11-2-46,1 0 1,-1 0-1,1-1 0,0 0 1,0-1-1,0-1 0,1 1 1,-7-5 6,-2-4 19,13 9-22,0 0 0,0 0 0,0 0 0,-1 1 0,1 0 0,-1 0 0,0 1-1,-6-2 4,8 3 10,0 0 0,-1-1-1,1 1 1,0-1 0,0-1 0,1 1-1,-1 0 1,0-1 0,1 0-1,-1 0 1,-2-4-10,-3-7-76,8 12 73,1 0 1,0 0-1,-1 0 1,1 0-1,-1 0 1,1 0-1,-1 1 1,0-1-1,0 1 0,0-1 1,0 1-1,-2-1 3,-24-16 54,23 15-46,0-1 0,0 1 0,0 0 0,-1 1 0,1-1 0,-4 0-8,-51-11-128,56 12 117,0-1 0,0 1 1,1-1-1,-1 0 0,1 0 0,-1 0 1,1 0-1,-2-3 11,-8-8 43,-9-8-80,17 16 39,0 1 0,0 0-1,-1 0 1,1 0 0,-1 0 0,0 1-1,-1 0 1,1 1 0,-1-1-2,-12-3-38,12 4 38,-1 0 0,1 0 0,0-1 0,0 0 0,0 0 0,1 1 2,0 0 0,0 0 0,-1 0 0,1 1 0,-1 0 0,-4-1-2,-26-10 31,24 7-97,7 4 73,0-1-1,-1 0 1,1-1-1,1 0 1,-1 0-1,0-1-6,-3-2-2,0-1-1,-1 1 0,1 0 1,-1 1-1,-1 0 0,1 1 3,7 3-29,-14-5-131,16 7 160,0-1-1,1 1 1,-1 0-1,1 0 1,-1 0 0,0 0-1,1-1 1,-1 1 0,0 0-1,0 0 1,1 0-1,-1 0 1,0 0 0,1 0-1,-1 1 1,0-1 0,1 0-1,-1 0 1,1 0-1,-1 1 1,0-1 0,1 1 3,0-1-1,0 0 0,0 0 1,0 1-1,0-1 1,0 0-1,0 1 1,0-1-1,0 0 1,0 0-1,0 1 1,1-1-1,-1 0 0,0 1 1,0-1-1,0 0 1,0 0-1,1 0 1,-1 1-1,0-1 1,0 0-1,0 0 0,1 0 1,-1 1-1,0-1 1,0 0-1,1 0 1,-1 0-1,0 0 1,0 0-1,1 1-2,9 5-11,-9-6 15,20 11 50,1-1 0,7 2-54,16 7 148,-16-8-30,1-1-1,0-1 1,1-1-1,1-2-117,17 5 80,-40-8-71,0 0-1,0 0 1,0 1 0,-1 0 0,0 1 0,1 0 0,-2 0 0,1 1 0,-1 0 0,1 0-1,-2 1 1,3 1-9,29 27 716,19 11-716,-17-14 351,-22-19-245,1-2 1,0 1-1,1-2 0,0-1 1,0 0-1,12 2-106,37 17 71,-60-24-80,0 0 0,0 0 0,-1 1 0,0 1 0,0-1 0,0 1 0,0 1 0,-1-1 0,0 1 0,3 4 9,-10-10-1,0-1 0,1 0 0,-1 1 0,0-1 0,0 1 1,1-1-1,-1 0 0,0 1 0,0-1 0,0 1 0,1-1 1,-1 1-1,0-1 0,0 1 0,0-1 0,0 1 0,0-1 0,0 0 1,0 1-1,0-1 0,0 1 0,0-1 0,0 1 0,0-1 1,-1 1-1,1-1 0,0 1 0,0-1 0,0 0 0,-1 1 1,1-1-1,0 1 0,0-1 0,-1 0 0,1 1 0,0-1 0,-1 0 1,1 1-1,0-1 0,-1 0 0,1 0 0,-1 1 0,1-1 1,-1 0-1,1 0 0,0 0 0,-1 1 0,1-1 0,-1 0 1,-4 1 2,-1 1 0,1-1-1,-1 0 1,-4 0-2,-8 1-3,-12 6 63,0 2-1,-22 10-59,40-15 1,1 1 0,0 1 0,0 0 1,1 0-1,0 1 0,0 0 0,1 0 0,-3 4-1,-254 275 0,229-250 76,12-13-50,2 2 0,-1 1-26,-15 19-16,19-24-53,-9 14 69,37-47-2647,-1 0 1,0 0-1,-1-1 1,0-1 2646,4-12-3248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5T19:17:25.63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38 1888,'3'2'1571,"2"0"-601,-3-5 2451,-2 3-2941,0 0-85,0 0-128,0 0 42,0 0-122,0 0-1,0 0-79,4-10 1552,7 7-1137,-11 2-513,1 1 1,-1 0-1,1-1 1,0 1-1,-1 0 1,1 0-1,0-1 1,-1 1-1,1 0 1,0 0-1,0 0 1,-1 0-1,1 0 1,0 0-1,-1 0 0,1 0 1,0 0-1,0 0 1,-1 0-1,1 1 1,0-1-1,0 0-9,46 17 571,-40-14-450,-17-5-10,-4-1-156,12 3 48,0 0 1,-1-1 0,1 1 0,0-1-1,0 0 1,0 1 0,0-1 0,0 0 0,0 0-4,1 0 3,1 1 0,0 0 0,-1 0 1,1-1-1,0 1 0,0 0 0,-1 0 1,1-1-1,0 1 0,0 0 0,0-1 1,-1 1-1,1 0 0,0-1 0,0 1 1,0 0-1,0-1 0,0 1 0,0 0 1,0-1-1,0 1 0,-1-1-3,2 0 2,-1 1-1,0-1 1,0 0-1,1 0 1,-1 1-1,0-1 1,1 0-1,-1 1 1,0-1-1,1 0 1,-1 1-1,1-1 1,0 0-1,-1 1 1,1-1-2,2-2 56,-2 2-49,-1 1-1,1-1 1,-1 0-1,1 1 1,-1-1-1,1 1 1,0-1-1,-1 1 1,1-1-1,0 1 1,-1-1-1,1 1 1,0 0-1,0-1 1,-1 1-1,1 0 1,0 0-1,0 0 1,0-1-1,0 1-6,-1 0 22,0 0-65,0 0 11,0 0 38,1 0 0,-1 0 0,1-1 0,-1 1 0,1 0 0,-1 0 0,1 0 0,-1 0 0,1 0 0,0 0 0,-1 0 0,1 0 0,-1 0 0,1 0 0,-1 0 0,1 0 0,-1 0 0,1 0 0,-1 0 0,1 1 0,-1-1 0,1 0 0,-1 0 0,0 1 0,1-1-6,14 9-48,-12-7 111,27 12 23,-27-12-66,1 0 1,-1-1 0,0 1 0,1-1 0,-1 0 0,1 0-21,-2-1 3,67 29 274,-30-12-42,-36-16-219,0 1 0,-1-1 1,1 1-1,0 0 0,-1 0 0,1 0 1,-1 0-1,0 0 0,1 0 1,0 3-17,12 10-35,-7-8 113,-3-4-49,-1 1 1,0-1-1,1 0 1,-1 0 0,1 0-1,0 0 1,0-1-1,3 1-29,5 3-64,-11-5 90,0 0 0,0 0 0,0 0 0,1 0 0,-1-1 1,0 1-1,0-1 0,0 1 0,1-1-26,-7-1-84,1 0 0,0 0 0,-1 0 0,1 0 0,0 0 0,0-1 0,-1 0 84,-13-6-367,10 6 373,1-1-1,-1-1 0,1 1 1,0-1-1,0 0 0,0-1 1,0 0-1,0 1 0,1-2 1,0 1-1,0-1 0,1 1 1,0-1-1,0 0 0,-2-4-5,6 10 5,0 0 0,0 0-1,0 0 1,-1-1-1,1 1 1,0 0 0,0 0-1,0 0 1,0 0 0,0 0-1,0 0 1,0-1 0,0 1-1,0 0 1,0 0 0,-1 0-1,1 0 1,0-1-1,0 1 1,0 0 0,0 0-1,0 0 1,0 0 0,0-1-1,0 1 1,0 0 0,0 0-1,0 0 1,1 0 0,-1 0-1,0-1 1,0 1 0,0 0-1,0 0 1,0 0-1,0 0 1,0 0 0,0-1-5,7 2 154,6 4-90,-6-1-13,0 1 1,-1 0 0,1 0-1,-1 0 1,0 1-1,4 5-51,-7-8 3,0 0 1,0 0-1,1 0 0,-1-1 0,1 0 1,-1 1-1,1-1 0,0-1 0,0 1 1,1 0-4,18 9 74,-13-6-30,1 1-1,1-1 1,-1-1 0,1 0 0,4 1-44,-9-3 19,0 1 0,-1-1 0,1 1 1,-1 1-1,1-1 0,-1 1 1,0 0-1,-1 0 0,1 1 0,-1 0 1,0 0-1,0 0 0,2 4-19,2-1 1,0 0 0,0 0-1,0 0 1,1-1 0,0-1 0,1 1-1,-1-2 1,10 4-1,3 3 0,-11-5 0,-1 0 0,-1 1 0,0 1 0,6 5 0,1 1 0,28 14 80,-23-14-164,-14-9 43,1-1-1,-1 1 1,4 5 41,-12-11-20,0 0 0,-1 0 0,1 0 1,0 0-1,0 0 0,0 0 0,0 0 1,0 0-1,0 0 0,0 0 0,0 0 1,0 0-1,-1 0 0,1 0 1,0 0-1,0 0 0,0 0 0,0 0 1,0 0-1,0 0 0,0 0 0,0 0 1,0 1-1,0-1 0,0 0 0,-1 0 1,1 0-1,0 0 0,0 0 1,0 0-1,0 0 0,0 0 0,0 0 1,0 0-1,0 1 0,0-1 0,0 0 1,0 0-1,0 0 0,0 0 1,0 0-1,0 0 0,0 0 0,0 0 1,0 1-1,0-1 0,0 0 0,0 0 1,0 0-1,0 0 0,0 0 0,0 0 1,1 0-1,-1 0 0,0 0 1,0 0-1,0 1 0,0-1 0,0 0 1,0 0 19,0 0-384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BA824-731D-4B12-8C77-BFF100B6C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B8F12D-EF48-4830-8A1A-E444FE3FB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78A1A-D553-40F4-B4D4-E572C41B7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A4A4-A440-4DBF-BE30-8BEDD69E7049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C61C8-501C-45EB-8989-059D6448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97709-F829-44AB-B2FF-1F80C6854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D7DB-0910-42B4-AC90-CAF2B3C8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2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EA701-F807-4F61-BB38-8F194E21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CA4BE-0439-4A28-B4E1-4BFFF0F4C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45158-AAB9-418E-94F9-FC16C9E24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A4A4-A440-4DBF-BE30-8BEDD69E7049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227A3-C269-438A-B15A-10783BF33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52D0A-26AC-4FF8-ABD9-AD59AA48E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D7DB-0910-42B4-AC90-CAF2B3C8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10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DFD30-560B-4F52-8B05-8BD01F4F10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FD0C7E-5E39-4306-A72E-71A395C73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59351-EC0F-4C76-91D7-F8CE072F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A4A4-A440-4DBF-BE30-8BEDD69E7049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40EA2-5927-4A00-8352-435795013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80E68-A04F-43BE-A030-1BCBEEEB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D7DB-0910-42B4-AC90-CAF2B3C8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35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C5E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717A-0CC4-486A-9532-CDE448BC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74179-61A0-4FAF-BAFB-AA170A3DE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9611B-B598-4BA5-ABE9-2ADA7671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A4A4-A440-4DBF-BE30-8BEDD69E7049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C5ECB-02F9-4D40-94DE-5367989E1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DFE76-5E83-4186-8052-4169211FF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D7DB-0910-42B4-AC90-CAF2B3C8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40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F60D-86FD-45A8-A89A-846AF2A7E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F5641-2391-4A8F-B9C6-D1323C252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00D0D-1A4E-44C8-9237-A77A697E2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A4A4-A440-4DBF-BE30-8BEDD69E7049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16C1C-2E1E-49CB-A2A0-67027A1AE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882B7-540C-4276-9080-49698628B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D7DB-0910-42B4-AC90-CAF2B3C8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1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BC938-2D5C-47DB-A3CA-8B742E5B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9281A-863D-4502-8406-56809C884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94783-C77B-44F2-BE11-A7466992C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14011-89D2-4E41-8949-2BBAF2550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A4A4-A440-4DBF-BE30-8BEDD69E7049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BB3E6-55F5-40DD-A8B1-D406E0422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39728-2F31-4906-BA18-A83896F6D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D7DB-0910-42B4-AC90-CAF2B3C8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51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BAC1-B7EC-48D5-90F4-705F7A8EE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CB45D-CF4D-4A9B-869C-1BA94C26C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8EB82-920A-4F6C-97E2-75824C548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626596-207C-4CAE-B26B-4ADECFFE7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4AAF74-758E-419A-B02C-281078CC3D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B68353-951F-4706-8966-DFACCC0D2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A4A4-A440-4DBF-BE30-8BEDD69E7049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BF7998-33C2-4B84-BB04-AEC6A0968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20AF8D-0533-444B-8C1F-114B385F1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D7DB-0910-42B4-AC90-CAF2B3C8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43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3C35D-6FD6-4392-9351-8311D7FF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DC3246-EE10-409A-A523-85FC66470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A4A4-A440-4DBF-BE30-8BEDD69E7049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F46837-1F5E-4215-AC69-3B403DD1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EC205-6DE8-469C-A3A0-B3274BC7B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D7DB-0910-42B4-AC90-CAF2B3C8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32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5399D2-D3F7-4E69-A310-B660AF06A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A4A4-A440-4DBF-BE30-8BEDD69E7049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5B7755-8994-46F4-89DB-693656835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4519C-6015-4F5F-820A-40224B4C5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D7DB-0910-42B4-AC90-CAF2B3C8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05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4F0D7-9B25-4E37-B7CE-E82F8D2B3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3176E-760F-46A9-8446-00D4918EC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A09E96-E1BA-4A82-A462-87F0EEB47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39814-C9F0-4E18-AC67-C57BDE8D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A4A4-A440-4DBF-BE30-8BEDD69E7049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A88C2-C717-49E6-B3BA-B9D72EF1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C6BB0-BBBF-4765-AB59-403E1367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D7DB-0910-42B4-AC90-CAF2B3C8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57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4A039-D0D7-4777-B3C9-5E3DDA68B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EB9883-6FA2-403C-B6F1-C848C44D9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C7431-9A66-48D1-98AC-05E3FFD76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48007D-AE3B-4543-BB3A-1479F2512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A4A4-A440-4DBF-BE30-8BEDD69E7049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A1C08-FB08-4AF4-8E95-D5E35A987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01BF5-EC39-4F59-813B-3A5AFDBF4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D7DB-0910-42B4-AC90-CAF2B3C8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75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24473D-8769-4FED-BE27-926170D5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5AABD-732B-492A-BCB8-E2235147D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B9928-A3F8-4085-99B7-4E848E7B4A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4A4A4-A440-4DBF-BE30-8BEDD69E7049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B8611-9D9B-4147-9165-0A1A80C6B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3A384-36D4-4AB5-AAEE-4B2E98421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DD7DB-0910-42B4-AC90-CAF2B3C80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07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customXml" Target="../ink/ink22.xml"/><Relationship Id="rId3" Type="http://schemas.openxmlformats.org/officeDocument/2006/relationships/image" Target="../media/image43.png"/><Relationship Id="rId7" Type="http://schemas.openxmlformats.org/officeDocument/2006/relationships/customXml" Target="../ink/ink19.xml"/><Relationship Id="rId12" Type="http://schemas.openxmlformats.org/officeDocument/2006/relationships/image" Target="../media/image47.png"/><Relationship Id="rId2" Type="http://schemas.openxmlformats.org/officeDocument/2006/relationships/image" Target="../media/image42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customXml" Target="../ink/ink21.xml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customXml" Target="../ink/ink20.xml"/><Relationship Id="rId1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5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21" Type="http://schemas.openxmlformats.org/officeDocument/2006/relationships/image" Target="../media/image17.png"/><Relationship Id="rId34" Type="http://schemas.openxmlformats.org/officeDocument/2006/relationships/customXml" Target="../ink/ink16.xml"/><Relationship Id="rId7" Type="http://schemas.openxmlformats.org/officeDocument/2006/relationships/customXml" Target="../ink/ink2.xml"/><Relationship Id="rId12" Type="http://schemas.openxmlformats.org/officeDocument/2006/relationships/customXml" Target="../ink/ink5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33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25.png"/><Relationship Id="rId5" Type="http://schemas.openxmlformats.org/officeDocument/2006/relationships/customXml" Target="../ink/ink1.xml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4.xml"/><Relationship Id="rId19" Type="http://schemas.openxmlformats.org/officeDocument/2006/relationships/image" Target="../media/image16.png"/><Relationship Id="rId31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20.png"/><Relationship Id="rId30" Type="http://schemas.openxmlformats.org/officeDocument/2006/relationships/customXml" Target="../ink/ink14.xml"/><Relationship Id="rId35" Type="http://schemas.openxmlformats.org/officeDocument/2006/relationships/image" Target="../media/image24.png"/><Relationship Id="rId8" Type="http://schemas.openxmlformats.org/officeDocument/2006/relationships/customXml" Target="../ink/ink3.xml"/><Relationship Id="rId3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9A16-539D-47B7-BC9D-3C004986C5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Education vs. Infant Mortality Rate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9E28C7-7BF5-444B-B635-46B088991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698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Alexandra Stock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Jasmine Pattany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Jennifer Barroso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Sebastian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Echeverri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978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9B1B-91F6-4329-9FB7-A51F5E064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669"/>
            <a:ext cx="10515600" cy="1325563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Education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4F339-DECC-4BA2-81E9-A97051742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12" y="1958502"/>
            <a:ext cx="8886175" cy="432282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BA37604-3A70-4F3B-8EE1-973182ED9619}"/>
              </a:ext>
            </a:extLst>
          </p:cNvPr>
          <p:cNvGrpSpPr/>
          <p:nvPr/>
        </p:nvGrpSpPr>
        <p:grpSpPr>
          <a:xfrm>
            <a:off x="573284" y="164956"/>
            <a:ext cx="11114187" cy="514728"/>
            <a:chOff x="573284" y="164956"/>
            <a:chExt cx="11114187" cy="5147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445434-ECE0-4BD3-9F3D-C5028005893C}"/>
                </a:ext>
              </a:extLst>
            </p:cNvPr>
            <p:cNvSpPr/>
            <p:nvPr/>
          </p:nvSpPr>
          <p:spPr>
            <a:xfrm>
              <a:off x="573284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Intro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CCA922-9A9D-4626-A901-EBD59B4AFA0A}"/>
                </a:ext>
              </a:extLst>
            </p:cNvPr>
            <p:cNvSpPr/>
            <p:nvPr/>
          </p:nvSpPr>
          <p:spPr>
            <a:xfrm>
              <a:off x="2435385" y="164956"/>
              <a:ext cx="180368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5FCF5E-89A5-42C8-A61A-74D6CB205E81}"/>
                </a:ext>
              </a:extLst>
            </p:cNvPr>
            <p:cNvSpPr/>
            <p:nvPr/>
          </p:nvSpPr>
          <p:spPr>
            <a:xfrm>
              <a:off x="4496426" y="164956"/>
              <a:ext cx="1604742" cy="5147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Data Cleanup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EA2A49-197E-4F34-A6F6-EAF8556B2A0D}"/>
                </a:ext>
              </a:extLst>
            </p:cNvPr>
            <p:cNvSpPr/>
            <p:nvPr/>
          </p:nvSpPr>
          <p:spPr>
            <a:xfrm>
              <a:off x="6358527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Analysis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D04D22-E0DD-4B25-BCCF-6E5D202B03BD}"/>
                </a:ext>
              </a:extLst>
            </p:cNvPr>
            <p:cNvSpPr/>
            <p:nvPr/>
          </p:nvSpPr>
          <p:spPr>
            <a:xfrm>
              <a:off x="8220628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Graphs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19859A-131C-4A09-8047-E489EA829ACC}"/>
                </a:ext>
              </a:extLst>
            </p:cNvPr>
            <p:cNvSpPr/>
            <p:nvPr/>
          </p:nvSpPr>
          <p:spPr>
            <a:xfrm>
              <a:off x="10082729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Conclusions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59B5934-F415-4B17-9C09-E16435D91987}"/>
                </a:ext>
              </a:extLst>
            </p:cNvPr>
            <p:cNvCxnSpPr/>
            <p:nvPr/>
          </p:nvCxnSpPr>
          <p:spPr>
            <a:xfrm>
              <a:off x="2178026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3420271-7487-4734-87E0-D86F7F80A944}"/>
                </a:ext>
              </a:extLst>
            </p:cNvPr>
            <p:cNvCxnSpPr/>
            <p:nvPr/>
          </p:nvCxnSpPr>
          <p:spPr>
            <a:xfrm>
              <a:off x="4239067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6212207-6F31-4746-812E-01BC4C05224D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6101168" y="422317"/>
              <a:ext cx="25735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4736536-9687-4FA9-A296-AB1DCDC22FC3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7963269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851118-93AF-429B-BAE4-658396707424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9825370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4889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9B1B-91F6-4329-9FB7-A51F5E064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313"/>
            <a:ext cx="10515600" cy="1325563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Infant Mortality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A5BD75-6F39-43DF-8D99-38B7E2ACE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240"/>
          <a:stretch/>
        </p:blipFill>
        <p:spPr>
          <a:xfrm>
            <a:off x="3325815" y="2125918"/>
            <a:ext cx="7368067" cy="499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76DAE-7C80-4506-BF7B-973D50537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561"/>
          <a:stretch/>
        </p:blipFill>
        <p:spPr>
          <a:xfrm>
            <a:off x="3277366" y="3587953"/>
            <a:ext cx="8705429" cy="628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ABBD82-4917-4B65-9270-A5286C58A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366" y="5040259"/>
            <a:ext cx="4495031" cy="94416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B81718F-E0A9-48BD-A941-3A8C1C9131E9}"/>
              </a:ext>
            </a:extLst>
          </p:cNvPr>
          <p:cNvGrpSpPr/>
          <p:nvPr/>
        </p:nvGrpSpPr>
        <p:grpSpPr>
          <a:xfrm>
            <a:off x="573284" y="164956"/>
            <a:ext cx="11114187" cy="514728"/>
            <a:chOff x="573284" y="164956"/>
            <a:chExt cx="11114187" cy="51472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468752-1DAA-4C30-9883-F84F9AB3EAB5}"/>
                </a:ext>
              </a:extLst>
            </p:cNvPr>
            <p:cNvSpPr/>
            <p:nvPr/>
          </p:nvSpPr>
          <p:spPr>
            <a:xfrm>
              <a:off x="573284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Intro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82F237-6B1C-4196-B43C-CFDDE7CE6E3E}"/>
                </a:ext>
              </a:extLst>
            </p:cNvPr>
            <p:cNvSpPr/>
            <p:nvPr/>
          </p:nvSpPr>
          <p:spPr>
            <a:xfrm>
              <a:off x="2435385" y="164956"/>
              <a:ext cx="180368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Exploration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F39F26-AF31-400E-8669-ED1659C35DAF}"/>
                </a:ext>
              </a:extLst>
            </p:cNvPr>
            <p:cNvSpPr/>
            <p:nvPr/>
          </p:nvSpPr>
          <p:spPr>
            <a:xfrm>
              <a:off x="4496426" y="164956"/>
              <a:ext cx="1604742" cy="5147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Data Cleanup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9F850E-FCBB-4E31-B9CA-03B00A6A37EF}"/>
                </a:ext>
              </a:extLst>
            </p:cNvPr>
            <p:cNvSpPr/>
            <p:nvPr/>
          </p:nvSpPr>
          <p:spPr>
            <a:xfrm>
              <a:off x="6358527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Analysis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F2F6AD-FAE0-4287-8E10-885019DCB20F}"/>
                </a:ext>
              </a:extLst>
            </p:cNvPr>
            <p:cNvSpPr/>
            <p:nvPr/>
          </p:nvSpPr>
          <p:spPr>
            <a:xfrm>
              <a:off x="8220628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Graphs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5DA0C0-3760-47B7-8ACB-235E83E22F9C}"/>
                </a:ext>
              </a:extLst>
            </p:cNvPr>
            <p:cNvSpPr/>
            <p:nvPr/>
          </p:nvSpPr>
          <p:spPr>
            <a:xfrm>
              <a:off x="10082729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Conclusions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474518-94D7-464D-8523-3EE3CEC2C378}"/>
                </a:ext>
              </a:extLst>
            </p:cNvPr>
            <p:cNvCxnSpPr/>
            <p:nvPr/>
          </p:nvCxnSpPr>
          <p:spPr>
            <a:xfrm>
              <a:off x="2178026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C13988-0815-4BE9-AFF4-6ECDC1F069F6}"/>
                </a:ext>
              </a:extLst>
            </p:cNvPr>
            <p:cNvCxnSpPr/>
            <p:nvPr/>
          </p:nvCxnSpPr>
          <p:spPr>
            <a:xfrm>
              <a:off x="4239067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21F698C-3663-40ED-ADBE-1513D7F2D1CB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>
              <a:off x="6101168" y="422317"/>
              <a:ext cx="25735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CCC361C-39CD-4EBF-AD06-0D325678F06A}"/>
                </a:ext>
              </a:extLst>
            </p:cNvPr>
            <p:cNvCxnSpPr>
              <a:stCxn id="15" idx="3"/>
              <a:endCxn id="16" idx="1"/>
            </p:cNvCxnSpPr>
            <p:nvPr/>
          </p:nvCxnSpPr>
          <p:spPr>
            <a:xfrm>
              <a:off x="7963269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3AF4C06-F9A5-4574-B1C3-2A984BFB6A97}"/>
                </a:ext>
              </a:extLst>
            </p:cNvPr>
            <p:cNvCxnSpPr>
              <a:stCxn id="16" idx="3"/>
              <a:endCxn id="17" idx="1"/>
            </p:cNvCxnSpPr>
            <p:nvPr/>
          </p:nvCxnSpPr>
          <p:spPr>
            <a:xfrm>
              <a:off x="9825370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Left Brace 22">
            <a:extLst>
              <a:ext uri="{FF2B5EF4-FFF2-40B4-BE49-F238E27FC236}">
                <a16:creationId xmlns:a16="http://schemas.microsoft.com/office/drawing/2014/main" id="{AAFCDD79-B420-4B2F-BBF8-53BF4897763A}"/>
              </a:ext>
            </a:extLst>
          </p:cNvPr>
          <p:cNvSpPr/>
          <p:nvPr/>
        </p:nvSpPr>
        <p:spPr>
          <a:xfrm>
            <a:off x="3081936" y="2101994"/>
            <a:ext cx="195430" cy="586784"/>
          </a:xfrm>
          <a:prstGeom prst="leftBrace">
            <a:avLst>
              <a:gd name="adj1" fmla="val 23642"/>
              <a:gd name="adj2" fmla="val 4552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65FDFE-EC33-4C71-A2A6-8A1D8F076DE9}"/>
              </a:ext>
            </a:extLst>
          </p:cNvPr>
          <p:cNvSpPr txBox="1"/>
          <p:nvPr/>
        </p:nvSpPr>
        <p:spPr>
          <a:xfrm>
            <a:off x="602709" y="1998748"/>
            <a:ext cx="2340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i="1" dirty="0"/>
              <a:t>Removing Upper and Lower uncertainty bounds only keeping Median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6D1ACF03-18BF-487B-A80C-DF43EC2139C3}"/>
              </a:ext>
            </a:extLst>
          </p:cNvPr>
          <p:cNvSpPr/>
          <p:nvPr/>
        </p:nvSpPr>
        <p:spPr>
          <a:xfrm>
            <a:off x="2998090" y="5040258"/>
            <a:ext cx="195430" cy="944161"/>
          </a:xfrm>
          <a:prstGeom prst="leftBrace">
            <a:avLst>
              <a:gd name="adj1" fmla="val 23642"/>
              <a:gd name="adj2" fmla="val 4552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BAB0EC-F85E-47B7-9780-ECC5C36A51F3}"/>
              </a:ext>
            </a:extLst>
          </p:cNvPr>
          <p:cNvSpPr txBox="1"/>
          <p:nvPr/>
        </p:nvSpPr>
        <p:spPr>
          <a:xfrm>
            <a:off x="528423" y="3246497"/>
            <a:ext cx="23409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i="1" dirty="0"/>
              <a:t>Data for this CSV was from 1950-2018.</a:t>
            </a:r>
          </a:p>
          <a:p>
            <a:pPr algn="r"/>
            <a:r>
              <a:rPr lang="en-US" sz="1400" b="1" i="1" dirty="0"/>
              <a:t>Education CSV had less data so only columns that would be used were called 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5F5FBB8C-FD14-4BF0-9BA0-6ECF965156EE}"/>
              </a:ext>
            </a:extLst>
          </p:cNvPr>
          <p:cNvSpPr/>
          <p:nvPr/>
        </p:nvSpPr>
        <p:spPr>
          <a:xfrm>
            <a:off x="2998090" y="3587953"/>
            <a:ext cx="195430" cy="628580"/>
          </a:xfrm>
          <a:prstGeom prst="leftBrace">
            <a:avLst>
              <a:gd name="adj1" fmla="val 23642"/>
              <a:gd name="adj2" fmla="val 4552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EC1CEA-25D7-4763-B606-0401CCA0D09F}"/>
              </a:ext>
            </a:extLst>
          </p:cNvPr>
          <p:cNvSpPr txBox="1"/>
          <p:nvPr/>
        </p:nvSpPr>
        <p:spPr>
          <a:xfrm>
            <a:off x="501343" y="5143006"/>
            <a:ext cx="23409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i="1" dirty="0"/>
              <a:t>Setting the ISO Code as the index and printing the </a:t>
            </a:r>
            <a:r>
              <a:rPr lang="en-US" sz="1400" b="1" i="1" dirty="0" err="1"/>
              <a:t>DataFrame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1772966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9B1B-91F6-4329-9FB7-A51F5E064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313"/>
            <a:ext cx="10515600" cy="1325563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Infant Mortality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581906-59DE-44D4-B47C-9681BEA3C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955" y="1801054"/>
            <a:ext cx="7625143" cy="470530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B81718F-E0A9-48BD-A941-3A8C1C9131E9}"/>
              </a:ext>
            </a:extLst>
          </p:cNvPr>
          <p:cNvGrpSpPr/>
          <p:nvPr/>
        </p:nvGrpSpPr>
        <p:grpSpPr>
          <a:xfrm>
            <a:off x="573284" y="164956"/>
            <a:ext cx="11114187" cy="514728"/>
            <a:chOff x="573284" y="164956"/>
            <a:chExt cx="11114187" cy="51472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4468752-1DAA-4C30-9883-F84F9AB3EAB5}"/>
                </a:ext>
              </a:extLst>
            </p:cNvPr>
            <p:cNvSpPr/>
            <p:nvPr/>
          </p:nvSpPr>
          <p:spPr>
            <a:xfrm>
              <a:off x="573284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Intro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82F237-6B1C-4196-B43C-CFDDE7CE6E3E}"/>
                </a:ext>
              </a:extLst>
            </p:cNvPr>
            <p:cNvSpPr/>
            <p:nvPr/>
          </p:nvSpPr>
          <p:spPr>
            <a:xfrm>
              <a:off x="2435385" y="164956"/>
              <a:ext cx="180368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Exploration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F39F26-AF31-400E-8669-ED1659C35DAF}"/>
                </a:ext>
              </a:extLst>
            </p:cNvPr>
            <p:cNvSpPr/>
            <p:nvPr/>
          </p:nvSpPr>
          <p:spPr>
            <a:xfrm>
              <a:off x="4496426" y="164956"/>
              <a:ext cx="1604742" cy="5147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Data Cleanup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9F850E-FCBB-4E31-B9CA-03B00A6A37EF}"/>
                </a:ext>
              </a:extLst>
            </p:cNvPr>
            <p:cNvSpPr/>
            <p:nvPr/>
          </p:nvSpPr>
          <p:spPr>
            <a:xfrm>
              <a:off x="6358527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Analysis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F2F6AD-FAE0-4287-8E10-885019DCB20F}"/>
                </a:ext>
              </a:extLst>
            </p:cNvPr>
            <p:cNvSpPr/>
            <p:nvPr/>
          </p:nvSpPr>
          <p:spPr>
            <a:xfrm>
              <a:off x="8220628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Graphs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75DA0C0-3760-47B7-8ACB-235E83E22F9C}"/>
                </a:ext>
              </a:extLst>
            </p:cNvPr>
            <p:cNvSpPr/>
            <p:nvPr/>
          </p:nvSpPr>
          <p:spPr>
            <a:xfrm>
              <a:off x="10082729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Conclusions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474518-94D7-464D-8523-3EE3CEC2C378}"/>
                </a:ext>
              </a:extLst>
            </p:cNvPr>
            <p:cNvCxnSpPr/>
            <p:nvPr/>
          </p:nvCxnSpPr>
          <p:spPr>
            <a:xfrm>
              <a:off x="2178026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EC13988-0815-4BE9-AFF4-6ECDC1F069F6}"/>
                </a:ext>
              </a:extLst>
            </p:cNvPr>
            <p:cNvCxnSpPr/>
            <p:nvPr/>
          </p:nvCxnSpPr>
          <p:spPr>
            <a:xfrm>
              <a:off x="4239067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21F698C-3663-40ED-ADBE-1513D7F2D1CB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>
              <a:off x="6101168" y="422317"/>
              <a:ext cx="25735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CCC361C-39CD-4EBF-AD06-0D325678F06A}"/>
                </a:ext>
              </a:extLst>
            </p:cNvPr>
            <p:cNvCxnSpPr>
              <a:stCxn id="15" idx="3"/>
              <a:endCxn id="16" idx="1"/>
            </p:cNvCxnSpPr>
            <p:nvPr/>
          </p:nvCxnSpPr>
          <p:spPr>
            <a:xfrm>
              <a:off x="7963269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3AF4C06-F9A5-4574-B1C3-2A984BFB6A97}"/>
                </a:ext>
              </a:extLst>
            </p:cNvPr>
            <p:cNvCxnSpPr>
              <a:stCxn id="16" idx="3"/>
              <a:endCxn id="17" idx="1"/>
            </p:cNvCxnSpPr>
            <p:nvPr/>
          </p:nvCxnSpPr>
          <p:spPr>
            <a:xfrm>
              <a:off x="9825370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9163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4122-F349-4806-ACA8-F18C7580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9185"/>
            <a:ext cx="10515600" cy="1325563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2A50D-32D7-4D33-B873-479ECFCB2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"/>
          <a:stretch/>
        </p:blipFill>
        <p:spPr>
          <a:xfrm>
            <a:off x="1038028" y="1744257"/>
            <a:ext cx="9906677" cy="14921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CCBDC5-B351-458A-9560-A8F1EC375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475" y="3439301"/>
            <a:ext cx="9539785" cy="31536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0BF480B-78ED-4CEF-A966-47F15FCB33D9}"/>
              </a:ext>
            </a:extLst>
          </p:cNvPr>
          <p:cNvGrpSpPr/>
          <p:nvPr/>
        </p:nvGrpSpPr>
        <p:grpSpPr>
          <a:xfrm>
            <a:off x="573284" y="164956"/>
            <a:ext cx="11114187" cy="514728"/>
            <a:chOff x="573284" y="164956"/>
            <a:chExt cx="11114187" cy="5147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408F1B-5A57-4ECF-A8BF-B7CFD92343F0}"/>
                </a:ext>
              </a:extLst>
            </p:cNvPr>
            <p:cNvSpPr/>
            <p:nvPr/>
          </p:nvSpPr>
          <p:spPr>
            <a:xfrm>
              <a:off x="573284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Intro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EFBC67-4DFB-4B89-9D07-DBB26B97D955}"/>
                </a:ext>
              </a:extLst>
            </p:cNvPr>
            <p:cNvSpPr/>
            <p:nvPr/>
          </p:nvSpPr>
          <p:spPr>
            <a:xfrm>
              <a:off x="2435385" y="164956"/>
              <a:ext cx="180368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24AE5F5-6E52-430F-A65D-9528947963DD}"/>
                </a:ext>
              </a:extLst>
            </p:cNvPr>
            <p:cNvSpPr/>
            <p:nvPr/>
          </p:nvSpPr>
          <p:spPr>
            <a:xfrm>
              <a:off x="4496426" y="164956"/>
              <a:ext cx="1604742" cy="5147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Data Cleanup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20D099-5F6E-4E0C-9DF5-3E424F13DA88}"/>
                </a:ext>
              </a:extLst>
            </p:cNvPr>
            <p:cNvSpPr/>
            <p:nvPr/>
          </p:nvSpPr>
          <p:spPr>
            <a:xfrm>
              <a:off x="6358527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Analysis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EA33AC-47ED-4403-AE98-8B2C6E955EE2}"/>
                </a:ext>
              </a:extLst>
            </p:cNvPr>
            <p:cNvSpPr/>
            <p:nvPr/>
          </p:nvSpPr>
          <p:spPr>
            <a:xfrm>
              <a:off x="8220628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Graphs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B61B180-58E2-4559-AD16-3054418912C1}"/>
                </a:ext>
              </a:extLst>
            </p:cNvPr>
            <p:cNvSpPr/>
            <p:nvPr/>
          </p:nvSpPr>
          <p:spPr>
            <a:xfrm>
              <a:off x="10082729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Conclusions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9A4441C-4446-438B-81A1-EF0609088685}"/>
                </a:ext>
              </a:extLst>
            </p:cNvPr>
            <p:cNvCxnSpPr/>
            <p:nvPr/>
          </p:nvCxnSpPr>
          <p:spPr>
            <a:xfrm>
              <a:off x="2178026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16FF97F-96B0-47E3-9511-673F83A6F5A6}"/>
                </a:ext>
              </a:extLst>
            </p:cNvPr>
            <p:cNvCxnSpPr/>
            <p:nvPr/>
          </p:nvCxnSpPr>
          <p:spPr>
            <a:xfrm>
              <a:off x="4239067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B82F62-EF01-46B1-ADD4-3876BFC48273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6101168" y="422317"/>
              <a:ext cx="25735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8C2AC60-5EB2-4E09-AAE2-B80A35A60223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7963269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948E636-BE71-4B59-8A2C-39CE1EBF8209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9825370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7290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4122-F349-4806-ACA8-F18C7580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9535"/>
            <a:ext cx="10515600" cy="1325563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Drop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NaN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64878-6E13-461D-9266-33FE1643C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586" y="4191408"/>
            <a:ext cx="3128450" cy="7821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F87231-0FAF-4912-BB23-C33482CD2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849" y="3376753"/>
            <a:ext cx="6413312" cy="327151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453E8E7-7BF6-4D92-8CC3-A19A92AC0D5D}"/>
              </a:ext>
            </a:extLst>
          </p:cNvPr>
          <p:cNvGrpSpPr/>
          <p:nvPr/>
        </p:nvGrpSpPr>
        <p:grpSpPr>
          <a:xfrm>
            <a:off x="573284" y="164956"/>
            <a:ext cx="11114187" cy="514728"/>
            <a:chOff x="573284" y="164956"/>
            <a:chExt cx="11114187" cy="5147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007DF7-8932-40DB-8E5C-5E6AB184DF3A}"/>
                </a:ext>
              </a:extLst>
            </p:cNvPr>
            <p:cNvSpPr/>
            <p:nvPr/>
          </p:nvSpPr>
          <p:spPr>
            <a:xfrm>
              <a:off x="573284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Intro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BA2C24-4B23-473E-A3D5-BE77EF7CBE47}"/>
                </a:ext>
              </a:extLst>
            </p:cNvPr>
            <p:cNvSpPr/>
            <p:nvPr/>
          </p:nvSpPr>
          <p:spPr>
            <a:xfrm>
              <a:off x="2435385" y="164956"/>
              <a:ext cx="180368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E13B907-16D4-4CE8-959B-8AE6DF272F4E}"/>
                </a:ext>
              </a:extLst>
            </p:cNvPr>
            <p:cNvSpPr/>
            <p:nvPr/>
          </p:nvSpPr>
          <p:spPr>
            <a:xfrm>
              <a:off x="4496426" y="164956"/>
              <a:ext cx="1604742" cy="5147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Data Cleanup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24720E-2845-4709-B85D-4F7AE27774A0}"/>
                </a:ext>
              </a:extLst>
            </p:cNvPr>
            <p:cNvSpPr/>
            <p:nvPr/>
          </p:nvSpPr>
          <p:spPr>
            <a:xfrm>
              <a:off x="6358527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Analysis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9CBD6C-4EC2-4E80-8F24-3E9A254EEBD1}"/>
                </a:ext>
              </a:extLst>
            </p:cNvPr>
            <p:cNvSpPr/>
            <p:nvPr/>
          </p:nvSpPr>
          <p:spPr>
            <a:xfrm>
              <a:off x="8220628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Graphs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0BE937-6303-48E3-A0A0-9A90E7B62F3C}"/>
                </a:ext>
              </a:extLst>
            </p:cNvPr>
            <p:cNvSpPr/>
            <p:nvPr/>
          </p:nvSpPr>
          <p:spPr>
            <a:xfrm>
              <a:off x="10082729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Conclusions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75F41A2-AB99-45F9-A3CC-B6158975240C}"/>
                </a:ext>
              </a:extLst>
            </p:cNvPr>
            <p:cNvCxnSpPr/>
            <p:nvPr/>
          </p:nvCxnSpPr>
          <p:spPr>
            <a:xfrm>
              <a:off x="2178026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15E3904-A6D7-4286-A4E2-9EB0FFD8B9C7}"/>
                </a:ext>
              </a:extLst>
            </p:cNvPr>
            <p:cNvCxnSpPr/>
            <p:nvPr/>
          </p:nvCxnSpPr>
          <p:spPr>
            <a:xfrm>
              <a:off x="4239067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D441B11-B67A-4172-BAC9-94C55608C3F8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6101168" y="422317"/>
              <a:ext cx="25735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A9BB68-64C7-46BD-9183-ABF2CCCC0A28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7963269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2FD1317-E8E7-4FAB-ADA8-E3FD7837E5DF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9825370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BADAD5F-32A8-4C2E-B18A-1F63D00CD3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3" b="9972"/>
          <a:stretch/>
        </p:blipFill>
        <p:spPr>
          <a:xfrm>
            <a:off x="276140" y="1629743"/>
            <a:ext cx="5191342" cy="151201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5FCDED6-6319-424F-BD12-ECA5A5367D1D}"/>
                  </a:ext>
                </a:extLst>
              </p14:cNvPr>
              <p14:cNvContentPartPr/>
              <p14:nvPr/>
            </p14:nvContentPartPr>
            <p14:xfrm>
              <a:off x="5228695" y="2614453"/>
              <a:ext cx="198720" cy="13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5FCDED6-6319-424F-BD12-ECA5A5367D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3055" y="2542813"/>
                <a:ext cx="2703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A1F22A6-D63F-40FC-9AAE-5F6EADB0802C}"/>
                  </a:ext>
                </a:extLst>
              </p14:cNvPr>
              <p14:cNvContentPartPr/>
              <p14:nvPr/>
            </p14:nvContentPartPr>
            <p14:xfrm>
              <a:off x="4394575" y="2908213"/>
              <a:ext cx="212040" cy="8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A1F22A6-D63F-40FC-9AAE-5F6EADB080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58935" y="2836213"/>
                <a:ext cx="2836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5069D1E-8BBE-4542-806D-9225C7864F27}"/>
                  </a:ext>
                </a:extLst>
              </p14:cNvPr>
              <p14:cNvContentPartPr/>
              <p14:nvPr/>
            </p14:nvContentPartPr>
            <p14:xfrm>
              <a:off x="5220415" y="2916853"/>
              <a:ext cx="194040" cy="7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5069D1E-8BBE-4542-806D-9225C7864F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84775" y="2844853"/>
                <a:ext cx="265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5B01CE6-FE3D-4F02-9A08-09398EA5C683}"/>
                  </a:ext>
                </a:extLst>
              </p14:cNvPr>
              <p14:cNvContentPartPr/>
              <p14:nvPr/>
            </p14:nvContentPartPr>
            <p14:xfrm>
              <a:off x="3586015" y="2917213"/>
              <a:ext cx="194040" cy="10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5B01CE6-FE3D-4F02-9A08-09398EA5C68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50015" y="2845573"/>
                <a:ext cx="2656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0CAB173-BB2E-4108-AC78-AD129490A163}"/>
                  </a:ext>
                </a:extLst>
              </p14:cNvPr>
              <p14:cNvContentPartPr/>
              <p14:nvPr/>
            </p14:nvContentPartPr>
            <p14:xfrm>
              <a:off x="3586375" y="2986693"/>
              <a:ext cx="1837440" cy="123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0CAB173-BB2E-4108-AC78-AD129490A16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68735" y="2950693"/>
                <a:ext cx="18730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3698D8C-D6DF-4C4B-9B0E-9F730A5118F4}"/>
                  </a:ext>
                </a:extLst>
              </p14:cNvPr>
              <p14:cNvContentPartPr/>
              <p14:nvPr/>
            </p14:nvContentPartPr>
            <p14:xfrm>
              <a:off x="3626695" y="3029173"/>
              <a:ext cx="466920" cy="45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3698D8C-D6DF-4C4B-9B0E-9F730A5118F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08695" y="2993533"/>
                <a:ext cx="502560" cy="117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9BFD94-A1ED-4309-8F8B-0FA63D96B624}"/>
              </a:ext>
            </a:extLst>
          </p:cNvPr>
          <p:cNvCxnSpPr>
            <a:cxnSpLocks/>
          </p:cNvCxnSpPr>
          <p:nvPr/>
        </p:nvCxnSpPr>
        <p:spPr>
          <a:xfrm>
            <a:off x="2828551" y="3268243"/>
            <a:ext cx="0" cy="772815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50359F2-8B50-4532-952E-F8E59CA9C544}"/>
              </a:ext>
            </a:extLst>
          </p:cNvPr>
          <p:cNvCxnSpPr>
            <a:cxnSpLocks/>
          </p:cNvCxnSpPr>
          <p:nvPr/>
        </p:nvCxnSpPr>
        <p:spPr>
          <a:xfrm>
            <a:off x="4623631" y="4582464"/>
            <a:ext cx="80018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7875EA7-7AC3-4D03-B89E-E612D228B241}"/>
              </a:ext>
            </a:extLst>
          </p:cNvPr>
          <p:cNvSpPr txBox="1"/>
          <p:nvPr/>
        </p:nvSpPr>
        <p:spPr>
          <a:xfrm>
            <a:off x="487564" y="3396180"/>
            <a:ext cx="2340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To remove the </a:t>
            </a:r>
            <a:r>
              <a:rPr lang="en-US" sz="1400" b="1" i="1" dirty="0" err="1"/>
              <a:t>NaN</a:t>
            </a:r>
            <a:r>
              <a:rPr lang="en-US" sz="1400" b="1" i="1" dirty="0"/>
              <a:t> Values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7B5D7B-59B8-40E6-898C-54DAB465D4F5}"/>
              </a:ext>
            </a:extLst>
          </p:cNvPr>
          <p:cNvSpPr txBox="1"/>
          <p:nvPr/>
        </p:nvSpPr>
        <p:spPr>
          <a:xfrm>
            <a:off x="4436036" y="3766154"/>
            <a:ext cx="12450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Printing </a:t>
            </a:r>
            <a:r>
              <a:rPr lang="en-US" sz="1400" b="1" i="1" dirty="0" err="1"/>
              <a:t>DataFrame</a:t>
            </a:r>
            <a:r>
              <a:rPr lang="en-US" sz="1400" b="1" i="1" dirty="0"/>
              <a:t> without </a:t>
            </a:r>
            <a:r>
              <a:rPr lang="en-US" sz="1400" b="1" i="1" dirty="0" err="1"/>
              <a:t>NaN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3303508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4122-F349-4806-ACA8-F18C7580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1265"/>
            <a:ext cx="10515600" cy="1325563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Creating a Scatter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A40BF8-C67F-4627-BC5A-F827A8FE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253" y="2592589"/>
            <a:ext cx="2716487" cy="333163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04C9A-90C1-45A2-A0F6-D12859B89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253" y="1755163"/>
            <a:ext cx="2716487" cy="606728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62C824-DFAA-4978-B91D-551B34A07635}"/>
              </a:ext>
            </a:extLst>
          </p:cNvPr>
          <p:cNvGrpSpPr/>
          <p:nvPr/>
        </p:nvGrpSpPr>
        <p:grpSpPr>
          <a:xfrm>
            <a:off x="2389525" y="1725667"/>
            <a:ext cx="6602637" cy="3445477"/>
            <a:chOff x="279779" y="1721835"/>
            <a:chExt cx="6602637" cy="34454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ADAC926-27B8-46CB-BBBB-E667AF0EC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5" r="2335"/>
            <a:stretch/>
          </p:blipFill>
          <p:spPr>
            <a:xfrm>
              <a:off x="279779" y="1721835"/>
              <a:ext cx="6602637" cy="3445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4AE4993-07BE-4F3E-810B-EE96769C3DF1}"/>
                </a:ext>
              </a:extLst>
            </p:cNvPr>
            <p:cNvSpPr/>
            <p:nvPr/>
          </p:nvSpPr>
          <p:spPr>
            <a:xfrm>
              <a:off x="4477196" y="2201335"/>
              <a:ext cx="773723" cy="22992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F140B8-EA4B-48C0-BA65-A1E853B5A0BF}"/>
                </a:ext>
              </a:extLst>
            </p:cNvPr>
            <p:cNvSpPr/>
            <p:nvPr/>
          </p:nvSpPr>
          <p:spPr>
            <a:xfrm>
              <a:off x="1079169" y="2240091"/>
              <a:ext cx="2030506" cy="19117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FE043B-9078-4C72-8AE0-AAE1D356C312}"/>
                </a:ext>
              </a:extLst>
            </p:cNvPr>
            <p:cNvSpPr/>
            <p:nvPr/>
          </p:nvSpPr>
          <p:spPr>
            <a:xfrm>
              <a:off x="733198" y="3608114"/>
              <a:ext cx="1164373" cy="332211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35E196-2837-4AB9-BEFF-3D34D5B14F13}"/>
                </a:ext>
              </a:extLst>
            </p:cNvPr>
            <p:cNvSpPr/>
            <p:nvPr/>
          </p:nvSpPr>
          <p:spPr>
            <a:xfrm>
              <a:off x="1441645" y="3940325"/>
              <a:ext cx="603656" cy="170654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0D37FC-9B9D-47F6-9525-FE90DD0F0998}"/>
              </a:ext>
            </a:extLst>
          </p:cNvPr>
          <p:cNvGrpSpPr/>
          <p:nvPr/>
        </p:nvGrpSpPr>
        <p:grpSpPr>
          <a:xfrm>
            <a:off x="573284" y="164956"/>
            <a:ext cx="11114187" cy="514728"/>
            <a:chOff x="573284" y="164956"/>
            <a:chExt cx="11114187" cy="51472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1449E04-3A46-4183-8999-4104AA354BB7}"/>
                </a:ext>
              </a:extLst>
            </p:cNvPr>
            <p:cNvSpPr/>
            <p:nvPr/>
          </p:nvSpPr>
          <p:spPr>
            <a:xfrm>
              <a:off x="573284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Intro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DCD007-9CB2-431D-ACFD-B4B7069E61EF}"/>
                </a:ext>
              </a:extLst>
            </p:cNvPr>
            <p:cNvSpPr/>
            <p:nvPr/>
          </p:nvSpPr>
          <p:spPr>
            <a:xfrm>
              <a:off x="2435385" y="164956"/>
              <a:ext cx="180368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Exploration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4CEAA11-77FC-4F06-852B-FF6A2D182783}"/>
                </a:ext>
              </a:extLst>
            </p:cNvPr>
            <p:cNvSpPr/>
            <p:nvPr/>
          </p:nvSpPr>
          <p:spPr>
            <a:xfrm>
              <a:off x="4496426" y="164956"/>
              <a:ext cx="1604742" cy="514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Cleanup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4B79F3-3131-4D25-832E-FE318E29EB86}"/>
                </a:ext>
              </a:extLst>
            </p:cNvPr>
            <p:cNvSpPr/>
            <p:nvPr/>
          </p:nvSpPr>
          <p:spPr>
            <a:xfrm>
              <a:off x="6358527" y="164956"/>
              <a:ext cx="1604742" cy="5147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Data Analysis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CAF6859-BE8F-448F-A492-C3337A1AFB25}"/>
                </a:ext>
              </a:extLst>
            </p:cNvPr>
            <p:cNvSpPr/>
            <p:nvPr/>
          </p:nvSpPr>
          <p:spPr>
            <a:xfrm>
              <a:off x="8220628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Graphs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FC128A-C27B-4157-ACE8-FC80BF93DB4A}"/>
                </a:ext>
              </a:extLst>
            </p:cNvPr>
            <p:cNvSpPr/>
            <p:nvPr/>
          </p:nvSpPr>
          <p:spPr>
            <a:xfrm>
              <a:off x="10082729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Conclusions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632926D-5251-499E-B9DD-D6E58A0E81DC}"/>
                </a:ext>
              </a:extLst>
            </p:cNvPr>
            <p:cNvCxnSpPr/>
            <p:nvPr/>
          </p:nvCxnSpPr>
          <p:spPr>
            <a:xfrm>
              <a:off x="2178026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E491DAE-3078-4337-892E-7DB6936937FA}"/>
                </a:ext>
              </a:extLst>
            </p:cNvPr>
            <p:cNvCxnSpPr/>
            <p:nvPr/>
          </p:nvCxnSpPr>
          <p:spPr>
            <a:xfrm>
              <a:off x="4239067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58C9F5-9D86-4E17-9F0B-B7F855C39C60}"/>
                </a:ext>
              </a:extLst>
            </p:cNvPr>
            <p:cNvCxnSpPr>
              <a:stCxn id="15" idx="3"/>
              <a:endCxn id="16" idx="1"/>
            </p:cNvCxnSpPr>
            <p:nvPr/>
          </p:nvCxnSpPr>
          <p:spPr>
            <a:xfrm>
              <a:off x="6101168" y="422317"/>
              <a:ext cx="25735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C9C1063-FD25-4C54-A941-E574BA01FCAB}"/>
                </a:ext>
              </a:extLst>
            </p:cNvPr>
            <p:cNvCxnSpPr>
              <a:stCxn id="16" idx="3"/>
              <a:endCxn id="17" idx="1"/>
            </p:cNvCxnSpPr>
            <p:nvPr/>
          </p:nvCxnSpPr>
          <p:spPr>
            <a:xfrm>
              <a:off x="7963269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F5FD9CC-4999-4EFB-AEB7-58039F444ECB}"/>
                </a:ext>
              </a:extLst>
            </p:cNvPr>
            <p:cNvCxnSpPr>
              <a:stCxn id="17" idx="3"/>
              <a:endCxn id="18" idx="1"/>
            </p:cNvCxnSpPr>
            <p:nvPr/>
          </p:nvCxnSpPr>
          <p:spPr>
            <a:xfrm>
              <a:off x="9825370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0502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24C0366-4A43-44BC-B9BF-FB69425FDF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t="8857" r="7460" b="8953"/>
          <a:stretch/>
        </p:blipFill>
        <p:spPr>
          <a:xfrm>
            <a:off x="3150459" y="939269"/>
            <a:ext cx="5891082" cy="57576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680CDD0-7BF5-4A45-89A0-D9C6ED468381}"/>
              </a:ext>
            </a:extLst>
          </p:cNvPr>
          <p:cNvGrpSpPr/>
          <p:nvPr/>
        </p:nvGrpSpPr>
        <p:grpSpPr>
          <a:xfrm>
            <a:off x="573284" y="164956"/>
            <a:ext cx="11114187" cy="514728"/>
            <a:chOff x="573284" y="164956"/>
            <a:chExt cx="11114187" cy="5147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643486A-75F6-4C6C-B195-9A6F055A078C}"/>
                </a:ext>
              </a:extLst>
            </p:cNvPr>
            <p:cNvSpPr/>
            <p:nvPr/>
          </p:nvSpPr>
          <p:spPr>
            <a:xfrm>
              <a:off x="573284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Intro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350F41-B4B9-4A5F-8260-A474E25C0525}"/>
                </a:ext>
              </a:extLst>
            </p:cNvPr>
            <p:cNvSpPr/>
            <p:nvPr/>
          </p:nvSpPr>
          <p:spPr>
            <a:xfrm>
              <a:off x="2435385" y="164956"/>
              <a:ext cx="180368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Exploration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E8470E-59DB-4DA2-8185-674588D1F949}"/>
                </a:ext>
              </a:extLst>
            </p:cNvPr>
            <p:cNvSpPr/>
            <p:nvPr/>
          </p:nvSpPr>
          <p:spPr>
            <a:xfrm>
              <a:off x="4496426" y="164956"/>
              <a:ext cx="1604742" cy="514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Cleanup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B4989C-9566-48CE-A1BC-B42676F16365}"/>
                </a:ext>
              </a:extLst>
            </p:cNvPr>
            <p:cNvSpPr/>
            <p:nvPr/>
          </p:nvSpPr>
          <p:spPr>
            <a:xfrm>
              <a:off x="6358527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Analysis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1EEDD9-4893-4084-995F-8F6CC691FE3E}"/>
                </a:ext>
              </a:extLst>
            </p:cNvPr>
            <p:cNvSpPr/>
            <p:nvPr/>
          </p:nvSpPr>
          <p:spPr>
            <a:xfrm>
              <a:off x="8220628" y="164956"/>
              <a:ext cx="1604742" cy="5147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Graphs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A4461F-9DD6-4BDA-A36D-3FC53D6D331C}"/>
                </a:ext>
              </a:extLst>
            </p:cNvPr>
            <p:cNvSpPr/>
            <p:nvPr/>
          </p:nvSpPr>
          <p:spPr>
            <a:xfrm>
              <a:off x="10082729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Conclusions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D036535-43E1-4220-9800-6DB52393F6C5}"/>
                </a:ext>
              </a:extLst>
            </p:cNvPr>
            <p:cNvCxnSpPr/>
            <p:nvPr/>
          </p:nvCxnSpPr>
          <p:spPr>
            <a:xfrm>
              <a:off x="2178026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EF98E34-2B0F-41E1-B340-A43779DA7683}"/>
                </a:ext>
              </a:extLst>
            </p:cNvPr>
            <p:cNvCxnSpPr/>
            <p:nvPr/>
          </p:nvCxnSpPr>
          <p:spPr>
            <a:xfrm>
              <a:off x="4239067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EB79C04-16AA-4036-91CF-68C040B51EC6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6101168" y="422317"/>
              <a:ext cx="25735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C03001B-3567-449B-BFBE-D23305C87F4F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7963269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10BE016-59EE-4756-9991-9BBD6679E587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9825370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9700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587967B-1B3B-448B-9D08-37E3073B3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5" t="9523" r="7746" b="9048"/>
          <a:stretch/>
        </p:blipFill>
        <p:spPr>
          <a:xfrm>
            <a:off x="8843111" y="853527"/>
            <a:ext cx="2877830" cy="28088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picture containing laptop, kite, many, computer&#10;&#10;Description automatically generated">
            <a:extLst>
              <a:ext uri="{FF2B5EF4-FFF2-40B4-BE49-F238E27FC236}">
                <a16:creationId xmlns:a16="http://schemas.microsoft.com/office/drawing/2014/main" id="{92B4F33D-A7B9-4111-B01D-4E7C42881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7" t="9428" r="7555" b="9619"/>
          <a:stretch/>
        </p:blipFill>
        <p:spPr>
          <a:xfrm>
            <a:off x="2712782" y="3838189"/>
            <a:ext cx="3040567" cy="29503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06A87368-F015-425A-8121-6F433283A2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9143" r="6698" b="8762"/>
          <a:stretch/>
        </p:blipFill>
        <p:spPr>
          <a:xfrm>
            <a:off x="4697353" y="858981"/>
            <a:ext cx="2934923" cy="28457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D9B0C370-544D-48AA-AB92-9F9B71E728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t="8857" r="7460" b="8953"/>
          <a:stretch/>
        </p:blipFill>
        <p:spPr>
          <a:xfrm>
            <a:off x="605267" y="858981"/>
            <a:ext cx="2911737" cy="28457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48F807EE-0BAD-4AD8-88C9-83259B2C4F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" t="9928" r="7512" b="9203"/>
          <a:stretch/>
        </p:blipFill>
        <p:spPr>
          <a:xfrm>
            <a:off x="7002647" y="3838189"/>
            <a:ext cx="3050781" cy="295032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5247464-799D-44F6-B517-3458BF798D36}"/>
              </a:ext>
            </a:extLst>
          </p:cNvPr>
          <p:cNvGrpSpPr/>
          <p:nvPr/>
        </p:nvGrpSpPr>
        <p:grpSpPr>
          <a:xfrm>
            <a:off x="573284" y="164956"/>
            <a:ext cx="11114187" cy="514728"/>
            <a:chOff x="573284" y="164956"/>
            <a:chExt cx="11114187" cy="5147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854CE1-86BD-4612-A3C9-41B4BAB1183F}"/>
                </a:ext>
              </a:extLst>
            </p:cNvPr>
            <p:cNvSpPr/>
            <p:nvPr/>
          </p:nvSpPr>
          <p:spPr>
            <a:xfrm>
              <a:off x="573284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Intro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F275DAD-EBEB-46F6-BECD-7C1C76331E6A}"/>
                </a:ext>
              </a:extLst>
            </p:cNvPr>
            <p:cNvSpPr/>
            <p:nvPr/>
          </p:nvSpPr>
          <p:spPr>
            <a:xfrm>
              <a:off x="2435385" y="164956"/>
              <a:ext cx="180368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Exploration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ABFC5DD-D81C-4090-AE5E-1155A576D5D6}"/>
                </a:ext>
              </a:extLst>
            </p:cNvPr>
            <p:cNvSpPr/>
            <p:nvPr/>
          </p:nvSpPr>
          <p:spPr>
            <a:xfrm>
              <a:off x="4496426" y="164956"/>
              <a:ext cx="1604742" cy="514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Cleanup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494C13F-9627-4C45-850D-DE44EC68FAEB}"/>
                </a:ext>
              </a:extLst>
            </p:cNvPr>
            <p:cNvSpPr/>
            <p:nvPr/>
          </p:nvSpPr>
          <p:spPr>
            <a:xfrm>
              <a:off x="6358527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Analysis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FD9C00-C206-45FA-A0C5-5B8D30E193AF}"/>
                </a:ext>
              </a:extLst>
            </p:cNvPr>
            <p:cNvSpPr/>
            <p:nvPr/>
          </p:nvSpPr>
          <p:spPr>
            <a:xfrm>
              <a:off x="8220628" y="164956"/>
              <a:ext cx="1604742" cy="5147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Graphs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D625AAD-ED9D-4A03-92BF-52C0A34F000E}"/>
                </a:ext>
              </a:extLst>
            </p:cNvPr>
            <p:cNvSpPr/>
            <p:nvPr/>
          </p:nvSpPr>
          <p:spPr>
            <a:xfrm>
              <a:off x="10082729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Conclusions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BC9FB91-9C11-48D4-9CB6-0876369B9716}"/>
                </a:ext>
              </a:extLst>
            </p:cNvPr>
            <p:cNvCxnSpPr/>
            <p:nvPr/>
          </p:nvCxnSpPr>
          <p:spPr>
            <a:xfrm>
              <a:off x="2178026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2643FED-FD35-404D-9AA8-9FB56975C8D9}"/>
                </a:ext>
              </a:extLst>
            </p:cNvPr>
            <p:cNvCxnSpPr/>
            <p:nvPr/>
          </p:nvCxnSpPr>
          <p:spPr>
            <a:xfrm>
              <a:off x="4239067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1637A02-F482-4CDC-9460-1E169EDD3A2E}"/>
                </a:ext>
              </a:extLst>
            </p:cNvPr>
            <p:cNvCxnSpPr>
              <a:stCxn id="27" idx="3"/>
              <a:endCxn id="28" idx="1"/>
            </p:cNvCxnSpPr>
            <p:nvPr/>
          </p:nvCxnSpPr>
          <p:spPr>
            <a:xfrm>
              <a:off x="6101168" y="422317"/>
              <a:ext cx="25735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4ED464C-58B3-42CE-AB85-4DB7D2799ECC}"/>
                </a:ext>
              </a:extLst>
            </p:cNvPr>
            <p:cNvCxnSpPr>
              <a:stCxn id="28" idx="3"/>
              <a:endCxn id="29" idx="1"/>
            </p:cNvCxnSpPr>
            <p:nvPr/>
          </p:nvCxnSpPr>
          <p:spPr>
            <a:xfrm>
              <a:off x="7963269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08040E-1771-4EF0-916A-A8291C7AC988}"/>
                </a:ext>
              </a:extLst>
            </p:cNvPr>
            <p:cNvCxnSpPr>
              <a:stCxn id="29" idx="3"/>
              <a:endCxn id="30" idx="1"/>
            </p:cNvCxnSpPr>
            <p:nvPr/>
          </p:nvCxnSpPr>
          <p:spPr>
            <a:xfrm>
              <a:off x="9825370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9460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4122-F349-4806-ACA8-F18C7580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8323"/>
            <a:ext cx="10515600" cy="1325563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Reading CSV for Heatmap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017B1-0FC6-49F2-AEC4-42157C970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232"/>
          <a:stretch/>
        </p:blipFill>
        <p:spPr>
          <a:xfrm>
            <a:off x="838200" y="2442609"/>
            <a:ext cx="4775741" cy="8579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F25770-95B2-4139-97F2-B0CBF44A0DB0}"/>
              </a:ext>
            </a:extLst>
          </p:cNvPr>
          <p:cNvSpPr txBox="1"/>
          <p:nvPr/>
        </p:nvSpPr>
        <p:spPr>
          <a:xfrm>
            <a:off x="838200" y="1695581"/>
            <a:ext cx="4737651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Create an excel with latitudes, longitudes and data for 2018 Infant Mortality and 2018 Education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915AC2-8835-463A-9560-AAC8108FA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549071"/>
            <a:ext cx="4742467" cy="1202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BEC3D6-2C8E-433B-9306-D4FF0FAF54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783"/>
          <a:stretch/>
        </p:blipFill>
        <p:spPr>
          <a:xfrm>
            <a:off x="6132801" y="1679963"/>
            <a:ext cx="5694349" cy="41481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49609B6-295A-415A-AB71-D6EC87D402B9}"/>
              </a:ext>
            </a:extLst>
          </p:cNvPr>
          <p:cNvGrpSpPr/>
          <p:nvPr/>
        </p:nvGrpSpPr>
        <p:grpSpPr>
          <a:xfrm>
            <a:off x="573284" y="164956"/>
            <a:ext cx="11114187" cy="514728"/>
            <a:chOff x="573284" y="164956"/>
            <a:chExt cx="11114187" cy="51472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6C4348-7C5C-4856-8133-9D293A98E9EA}"/>
                </a:ext>
              </a:extLst>
            </p:cNvPr>
            <p:cNvSpPr/>
            <p:nvPr/>
          </p:nvSpPr>
          <p:spPr>
            <a:xfrm>
              <a:off x="573284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Intro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FBAA50-9999-43BC-91E3-630624AC317E}"/>
                </a:ext>
              </a:extLst>
            </p:cNvPr>
            <p:cNvSpPr/>
            <p:nvPr/>
          </p:nvSpPr>
          <p:spPr>
            <a:xfrm>
              <a:off x="2435385" y="164956"/>
              <a:ext cx="180368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Exploration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5599EA-9B18-4257-998A-814B6D16909F}"/>
                </a:ext>
              </a:extLst>
            </p:cNvPr>
            <p:cNvSpPr/>
            <p:nvPr/>
          </p:nvSpPr>
          <p:spPr>
            <a:xfrm>
              <a:off x="4496426" y="164956"/>
              <a:ext cx="1604742" cy="514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Cleanup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A1802F-2971-4EE0-931B-F08369502005}"/>
                </a:ext>
              </a:extLst>
            </p:cNvPr>
            <p:cNvSpPr/>
            <p:nvPr/>
          </p:nvSpPr>
          <p:spPr>
            <a:xfrm>
              <a:off x="6358527" y="164956"/>
              <a:ext cx="1604742" cy="5147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Data Analysis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936687-0F39-4824-AC1C-4287B44FCA7D}"/>
                </a:ext>
              </a:extLst>
            </p:cNvPr>
            <p:cNvSpPr/>
            <p:nvPr/>
          </p:nvSpPr>
          <p:spPr>
            <a:xfrm>
              <a:off x="8220628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Graphs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40BA67-0302-42DD-8D25-9CB455688097}"/>
                </a:ext>
              </a:extLst>
            </p:cNvPr>
            <p:cNvSpPr/>
            <p:nvPr/>
          </p:nvSpPr>
          <p:spPr>
            <a:xfrm>
              <a:off x="10082729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Conclusions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1162E73-7738-42A7-9270-E91EB2D8C1AD}"/>
                </a:ext>
              </a:extLst>
            </p:cNvPr>
            <p:cNvCxnSpPr/>
            <p:nvPr/>
          </p:nvCxnSpPr>
          <p:spPr>
            <a:xfrm>
              <a:off x="2178026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7CAC768-DD63-4109-BB63-1C8DB524B9FB}"/>
                </a:ext>
              </a:extLst>
            </p:cNvPr>
            <p:cNvCxnSpPr/>
            <p:nvPr/>
          </p:nvCxnSpPr>
          <p:spPr>
            <a:xfrm>
              <a:off x="4239067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75EBAD7-6098-41F8-BC0C-9B2CF55E87F6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6101168" y="422317"/>
              <a:ext cx="25735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716BDBC-08CD-49E0-BF54-C7BACDD25405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7963269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6246083-C957-4BAF-B793-42997DB7636B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>
              <a:off x="9825370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913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4122-F349-4806-ACA8-F18C7580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400" y="425352"/>
            <a:ext cx="11229690" cy="1325563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Heatmap for Infant Mortality Data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B9EFA-05EB-462F-A4D6-E6404E4EF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78" y="1590865"/>
            <a:ext cx="3762948" cy="498090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DEBCFB7-819D-40A8-98A9-E0487F58880F}"/>
              </a:ext>
            </a:extLst>
          </p:cNvPr>
          <p:cNvGrpSpPr/>
          <p:nvPr/>
        </p:nvGrpSpPr>
        <p:grpSpPr>
          <a:xfrm>
            <a:off x="573284" y="164956"/>
            <a:ext cx="11114187" cy="514728"/>
            <a:chOff x="573284" y="164956"/>
            <a:chExt cx="11114187" cy="5147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BF10BF-F17C-4D60-BCE4-F46D659BBC37}"/>
                </a:ext>
              </a:extLst>
            </p:cNvPr>
            <p:cNvSpPr/>
            <p:nvPr/>
          </p:nvSpPr>
          <p:spPr>
            <a:xfrm>
              <a:off x="573284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Intro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05E1A90-27A3-4F0C-B337-34AD9D7EEB50}"/>
                </a:ext>
              </a:extLst>
            </p:cNvPr>
            <p:cNvSpPr/>
            <p:nvPr/>
          </p:nvSpPr>
          <p:spPr>
            <a:xfrm>
              <a:off x="2435385" y="164956"/>
              <a:ext cx="180368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Exploration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3EB0D0-C230-4146-9C15-DBFBE9CC87C3}"/>
                </a:ext>
              </a:extLst>
            </p:cNvPr>
            <p:cNvSpPr/>
            <p:nvPr/>
          </p:nvSpPr>
          <p:spPr>
            <a:xfrm>
              <a:off x="4496426" y="164956"/>
              <a:ext cx="1604742" cy="514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Cleanup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3D0249-2F6B-4FFB-BBB7-2D1D32691A2A}"/>
                </a:ext>
              </a:extLst>
            </p:cNvPr>
            <p:cNvSpPr/>
            <p:nvPr/>
          </p:nvSpPr>
          <p:spPr>
            <a:xfrm>
              <a:off x="6358527" y="164956"/>
              <a:ext cx="1604742" cy="5147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Data Analysis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5ABE0F-6750-41D7-B386-41D93238C9AB}"/>
                </a:ext>
              </a:extLst>
            </p:cNvPr>
            <p:cNvSpPr/>
            <p:nvPr/>
          </p:nvSpPr>
          <p:spPr>
            <a:xfrm>
              <a:off x="8220628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Graphs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906314-CD5B-48E7-995A-6D05503C23D0}"/>
                </a:ext>
              </a:extLst>
            </p:cNvPr>
            <p:cNvSpPr/>
            <p:nvPr/>
          </p:nvSpPr>
          <p:spPr>
            <a:xfrm>
              <a:off x="10082729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Conclusions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B378C5E-5490-4B13-B0AB-2941371E7A10}"/>
                </a:ext>
              </a:extLst>
            </p:cNvPr>
            <p:cNvCxnSpPr/>
            <p:nvPr/>
          </p:nvCxnSpPr>
          <p:spPr>
            <a:xfrm>
              <a:off x="2178026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B8C6651-4A13-4779-B25E-7FBED71726AC}"/>
                </a:ext>
              </a:extLst>
            </p:cNvPr>
            <p:cNvCxnSpPr/>
            <p:nvPr/>
          </p:nvCxnSpPr>
          <p:spPr>
            <a:xfrm>
              <a:off x="4239067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7AD72F-36DD-432D-B460-DB4DFB779294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6101168" y="422317"/>
              <a:ext cx="25735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52301CE-3AAB-49E9-A712-791A36AD0A78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7963269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0C1324C-570F-4D34-88F7-E06EA3A29CEA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9825370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F42100-81A6-4F53-90D8-E92474D27770}"/>
              </a:ext>
            </a:extLst>
          </p:cNvPr>
          <p:cNvCxnSpPr>
            <a:cxnSpLocks/>
          </p:cNvCxnSpPr>
          <p:nvPr/>
        </p:nvCxnSpPr>
        <p:spPr>
          <a:xfrm flipV="1">
            <a:off x="2575767" y="1872070"/>
            <a:ext cx="2332295" cy="17441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19F6EA0-B38C-42EB-BB37-0AE9C99075C8}"/>
              </a:ext>
            </a:extLst>
          </p:cNvPr>
          <p:cNvSpPr txBox="1"/>
          <p:nvPr/>
        </p:nvSpPr>
        <p:spPr>
          <a:xfrm>
            <a:off x="4904266" y="1721368"/>
            <a:ext cx="2840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Import </a:t>
            </a:r>
            <a:r>
              <a:rPr lang="en-US" sz="1200" b="1" i="1" dirty="0" err="1"/>
              <a:t>ipyleaflet</a:t>
            </a:r>
            <a:r>
              <a:rPr lang="en-US" sz="1200" b="1" i="1" dirty="0"/>
              <a:t> for heatmap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DA1D84-2D11-443E-8B4C-B992BDEEA4A5}"/>
              </a:ext>
            </a:extLst>
          </p:cNvPr>
          <p:cNvCxnSpPr>
            <a:cxnSpLocks/>
          </p:cNvCxnSpPr>
          <p:nvPr/>
        </p:nvCxnSpPr>
        <p:spPr>
          <a:xfrm>
            <a:off x="1337567" y="2467848"/>
            <a:ext cx="3570495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26585A-2CAE-4803-A664-5A469D5177E0}"/>
              </a:ext>
            </a:extLst>
          </p:cNvPr>
          <p:cNvSpPr txBox="1"/>
          <p:nvPr/>
        </p:nvSpPr>
        <p:spPr>
          <a:xfrm>
            <a:off x="4876912" y="2278787"/>
            <a:ext cx="2840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Creating lists to store latitudes, longitudes, and ratings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37A34C-AD38-4423-A66B-0758B10E00C9}"/>
              </a:ext>
            </a:extLst>
          </p:cNvPr>
          <p:cNvCxnSpPr>
            <a:cxnSpLocks/>
          </p:cNvCxnSpPr>
          <p:nvPr/>
        </p:nvCxnSpPr>
        <p:spPr>
          <a:xfrm>
            <a:off x="3299229" y="2131786"/>
            <a:ext cx="1577571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7013296-F6B1-4E98-A4F0-BF168E9D7F40}"/>
              </a:ext>
            </a:extLst>
          </p:cNvPr>
          <p:cNvSpPr txBox="1"/>
          <p:nvPr/>
        </p:nvSpPr>
        <p:spPr>
          <a:xfrm>
            <a:off x="4904265" y="1975397"/>
            <a:ext cx="4919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Naming heatmap and giving certain map attributes, center, zoom, drag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91D8EE-D0A2-4A3D-A59E-5A430D02BF5A}"/>
              </a:ext>
            </a:extLst>
          </p:cNvPr>
          <p:cNvCxnSpPr>
            <a:cxnSpLocks/>
          </p:cNvCxnSpPr>
          <p:nvPr/>
        </p:nvCxnSpPr>
        <p:spPr>
          <a:xfrm>
            <a:off x="2103475" y="3167325"/>
            <a:ext cx="3570495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5B5CACF-C6F2-46DD-9315-7DFDEA63A9E9}"/>
              </a:ext>
            </a:extLst>
          </p:cNvPr>
          <p:cNvSpPr txBox="1"/>
          <p:nvPr/>
        </p:nvSpPr>
        <p:spPr>
          <a:xfrm>
            <a:off x="5740507" y="2967335"/>
            <a:ext cx="2840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Iterating through the rows to add to the empty lists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12F48B-D7C9-4AB1-893B-0619626C9E2D}"/>
              </a:ext>
            </a:extLst>
          </p:cNvPr>
          <p:cNvCxnSpPr>
            <a:cxnSpLocks/>
          </p:cNvCxnSpPr>
          <p:nvPr/>
        </p:nvCxnSpPr>
        <p:spPr>
          <a:xfrm>
            <a:off x="1730232" y="3834417"/>
            <a:ext cx="3570495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ACE71FB-CDB4-472E-93A4-7E4B896ED005}"/>
              </a:ext>
            </a:extLst>
          </p:cNvPr>
          <p:cNvSpPr txBox="1"/>
          <p:nvPr/>
        </p:nvSpPr>
        <p:spPr>
          <a:xfrm>
            <a:off x="5298797" y="3619653"/>
            <a:ext cx="3282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Creating an empty list for marker locations and setting </a:t>
            </a:r>
            <a:r>
              <a:rPr lang="en-US" sz="1200" b="1" i="1" dirty="0" err="1"/>
              <a:t>i</a:t>
            </a:r>
            <a:r>
              <a:rPr lang="en-US" sz="1200" b="1" i="1" dirty="0"/>
              <a:t>=0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1FCC712-7A53-4D63-8E6C-7E6D28526E37}"/>
              </a:ext>
            </a:extLst>
          </p:cNvPr>
          <p:cNvCxnSpPr>
            <a:cxnSpLocks/>
          </p:cNvCxnSpPr>
          <p:nvPr/>
        </p:nvCxnSpPr>
        <p:spPr>
          <a:xfrm>
            <a:off x="3016050" y="4304393"/>
            <a:ext cx="3570495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81E1CD4-EC41-475E-BD92-4CC0D45FA668}"/>
              </a:ext>
            </a:extLst>
          </p:cNvPr>
          <p:cNvSpPr txBox="1"/>
          <p:nvPr/>
        </p:nvSpPr>
        <p:spPr>
          <a:xfrm>
            <a:off x="6778998" y="4134183"/>
            <a:ext cx="4679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i="1" dirty="0"/>
              <a:t>Defining the intensity by multiplying the data by 250</a:t>
            </a:r>
          </a:p>
          <a:p>
            <a:pPr marL="228600" indent="-228600">
              <a:buAutoNum type="arabicPeriod"/>
            </a:pPr>
            <a:r>
              <a:rPr lang="en-US" sz="1200" b="1" i="1" dirty="0"/>
              <a:t>Create a single list to store lats, longs, and data</a:t>
            </a:r>
          </a:p>
          <a:p>
            <a:pPr marL="228600" indent="-228600">
              <a:buAutoNum type="arabicPeriod"/>
            </a:pPr>
            <a:r>
              <a:rPr lang="en-US" sz="1200" b="1" i="1" dirty="0"/>
              <a:t>Adding the information to the empty list</a:t>
            </a:r>
          </a:p>
          <a:p>
            <a:pPr marL="228600" indent="-228600">
              <a:buAutoNum type="arabicPeriod"/>
            </a:pPr>
            <a:r>
              <a:rPr lang="en-US" sz="1200" b="1" i="1" dirty="0"/>
              <a:t>Increasing </a:t>
            </a:r>
            <a:r>
              <a:rPr lang="en-US" sz="1200" b="1" i="1" dirty="0" err="1"/>
              <a:t>i</a:t>
            </a:r>
            <a:r>
              <a:rPr lang="en-US" sz="1200" b="1" i="1" dirty="0"/>
              <a:t> by 1 to ensure it goes </a:t>
            </a:r>
            <a:r>
              <a:rPr lang="en-US" sz="1200" b="1" i="1" dirty="0" err="1"/>
              <a:t>theough</a:t>
            </a:r>
            <a:r>
              <a:rPr lang="en-US" sz="1200" b="1" i="1" dirty="0"/>
              <a:t> all the values</a:t>
            </a:r>
          </a:p>
          <a:p>
            <a:pPr marL="228600" indent="-228600">
              <a:buAutoNum type="arabicPeriod"/>
            </a:pPr>
            <a:endParaRPr lang="en-US" sz="1200" b="1" i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CD440A-687E-488D-AC8A-20DA649584E2}"/>
              </a:ext>
            </a:extLst>
          </p:cNvPr>
          <p:cNvCxnSpPr>
            <a:cxnSpLocks/>
          </p:cNvCxnSpPr>
          <p:nvPr/>
        </p:nvCxnSpPr>
        <p:spPr>
          <a:xfrm>
            <a:off x="2170012" y="4861976"/>
            <a:ext cx="258267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CF3C8AF-99E5-401C-A8EB-1E546E491C29}"/>
              </a:ext>
            </a:extLst>
          </p:cNvPr>
          <p:cNvSpPr txBox="1"/>
          <p:nvPr/>
        </p:nvSpPr>
        <p:spPr>
          <a:xfrm>
            <a:off x="4767999" y="4688181"/>
            <a:ext cx="1818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Heatmap is dependent on information from list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C613D04-4048-4C6B-9117-75C063BFB0B3}"/>
              </a:ext>
            </a:extLst>
          </p:cNvPr>
          <p:cNvCxnSpPr>
            <a:cxnSpLocks/>
          </p:cNvCxnSpPr>
          <p:nvPr/>
        </p:nvCxnSpPr>
        <p:spPr>
          <a:xfrm>
            <a:off x="2700810" y="5524398"/>
            <a:ext cx="258267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20975BD-0D7D-41E4-9BF2-A346E7358296}"/>
              </a:ext>
            </a:extLst>
          </p:cNvPr>
          <p:cNvSpPr txBox="1"/>
          <p:nvPr/>
        </p:nvSpPr>
        <p:spPr>
          <a:xfrm>
            <a:off x="5298796" y="5350603"/>
            <a:ext cx="2295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Adding attributes to heatmap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E73FFA-6721-4651-947D-08BD43B8C91F}"/>
              </a:ext>
            </a:extLst>
          </p:cNvPr>
          <p:cNvCxnSpPr>
            <a:cxnSpLocks/>
          </p:cNvCxnSpPr>
          <p:nvPr/>
        </p:nvCxnSpPr>
        <p:spPr>
          <a:xfrm>
            <a:off x="4181012" y="6258725"/>
            <a:ext cx="258267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FF31E24-00BB-4A78-A737-0948AA0586FA}"/>
              </a:ext>
            </a:extLst>
          </p:cNvPr>
          <p:cNvSpPr txBox="1"/>
          <p:nvPr/>
        </p:nvSpPr>
        <p:spPr>
          <a:xfrm>
            <a:off x="6778998" y="6084930"/>
            <a:ext cx="2523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Adding gradient and printing map</a:t>
            </a:r>
          </a:p>
        </p:txBody>
      </p:sp>
    </p:spTree>
    <p:extLst>
      <p:ext uri="{BB962C8B-B14F-4D97-AF65-F5344CB8AC3E}">
        <p14:creationId xmlns:p14="http://schemas.microsoft.com/office/powerpoint/2010/main" val="750486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651B5-E0A0-4EB2-98AD-3CAF977A4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81" y="666688"/>
            <a:ext cx="10515600" cy="1227032"/>
          </a:xfrm>
        </p:spPr>
        <p:txBody>
          <a:bodyPr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Who are we?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5A802D-CC55-40E3-8B33-44BABE0712FE}"/>
              </a:ext>
            </a:extLst>
          </p:cNvPr>
          <p:cNvGrpSpPr/>
          <p:nvPr/>
        </p:nvGrpSpPr>
        <p:grpSpPr>
          <a:xfrm>
            <a:off x="2674188" y="1893720"/>
            <a:ext cx="6602083" cy="4297592"/>
            <a:chOff x="3048000" y="1804159"/>
            <a:chExt cx="6096000" cy="4057650"/>
          </a:xfrm>
        </p:grpSpPr>
        <p:pic>
          <p:nvPicPr>
            <p:cNvPr id="14" name="Picture 13" descr="A group of people in a room&#10;&#10;Description automatically generated">
              <a:extLst>
                <a:ext uri="{FF2B5EF4-FFF2-40B4-BE49-F238E27FC236}">
                  <a16:creationId xmlns:a16="http://schemas.microsoft.com/office/drawing/2014/main" id="{5CCE5518-AEDA-48DC-85FE-2EE93FD62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1804159"/>
              <a:ext cx="6096000" cy="4057650"/>
            </a:xfrm>
            <a:prstGeom prst="rect">
              <a:avLst/>
            </a:prstGeom>
          </p:spPr>
        </p:pic>
        <p:pic>
          <p:nvPicPr>
            <p:cNvPr id="12" name="Picture 11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751DD5E9-D5FE-4921-AAC3-F56871580C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9" t="19273" r="20297" b="21217"/>
            <a:stretch/>
          </p:blipFill>
          <p:spPr>
            <a:xfrm>
              <a:off x="4701056" y="2941616"/>
              <a:ext cx="625476" cy="891368"/>
            </a:xfrm>
            <a:prstGeom prst="rect">
              <a:avLst/>
            </a:prstGeom>
          </p:spPr>
        </p:pic>
        <p:pic>
          <p:nvPicPr>
            <p:cNvPr id="16" name="Picture 15" descr="A person posing for a picture&#10;&#10;Description automatically generated">
              <a:extLst>
                <a:ext uri="{FF2B5EF4-FFF2-40B4-BE49-F238E27FC236}">
                  <a16:creationId xmlns:a16="http://schemas.microsoft.com/office/drawing/2014/main" id="{5ACA7862-CB65-4AE1-8468-E70F1FD50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42" t="19561" r="13991" b="48304"/>
            <a:stretch/>
          </p:blipFill>
          <p:spPr>
            <a:xfrm rot="1139983">
              <a:off x="3527272" y="2079018"/>
              <a:ext cx="875931" cy="1194361"/>
            </a:xfrm>
            <a:prstGeom prst="rect">
              <a:avLst/>
            </a:prstGeom>
          </p:spPr>
        </p:pic>
        <p:pic>
          <p:nvPicPr>
            <p:cNvPr id="20" name="Picture 19" descr="A person wearing glasses and smiling at the camera&#10;&#10;Description automatically generated">
              <a:extLst>
                <a:ext uri="{FF2B5EF4-FFF2-40B4-BE49-F238E27FC236}">
                  <a16:creationId xmlns:a16="http://schemas.microsoft.com/office/drawing/2014/main" id="{76CBFE93-CB87-4313-B90B-E8FAF093A8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5" r="9837" b="44109"/>
            <a:stretch/>
          </p:blipFill>
          <p:spPr>
            <a:xfrm rot="19836283">
              <a:off x="7316810" y="2805434"/>
              <a:ext cx="1022480" cy="1163732"/>
            </a:xfrm>
            <a:prstGeom prst="rect">
              <a:avLst/>
            </a:prstGeom>
          </p:spPr>
        </p:pic>
        <p:pic>
          <p:nvPicPr>
            <p:cNvPr id="24" name="Picture 23" descr="A close up of a girl&#10;&#10;Description automatically generated">
              <a:extLst>
                <a:ext uri="{FF2B5EF4-FFF2-40B4-BE49-F238E27FC236}">
                  <a16:creationId xmlns:a16="http://schemas.microsoft.com/office/drawing/2014/main" id="{BDEC9B3B-4894-406C-B5B7-9E7605ED4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9" t="-64" r="13662" b="13478"/>
            <a:stretch/>
          </p:blipFill>
          <p:spPr>
            <a:xfrm>
              <a:off x="5481919" y="2404406"/>
              <a:ext cx="1030181" cy="98223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3E1537-28F3-4785-8EF2-D7E6D8705165}"/>
              </a:ext>
            </a:extLst>
          </p:cNvPr>
          <p:cNvGrpSpPr/>
          <p:nvPr/>
        </p:nvGrpSpPr>
        <p:grpSpPr>
          <a:xfrm>
            <a:off x="573284" y="164956"/>
            <a:ext cx="11114187" cy="514728"/>
            <a:chOff x="573284" y="164956"/>
            <a:chExt cx="11114187" cy="5147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29EEAFA-C053-4DB8-A53A-1AF3D866A613}"/>
                </a:ext>
              </a:extLst>
            </p:cNvPr>
            <p:cNvSpPr/>
            <p:nvPr/>
          </p:nvSpPr>
          <p:spPr>
            <a:xfrm>
              <a:off x="573284" y="164956"/>
              <a:ext cx="1604742" cy="5147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Intro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D1341A-4F01-4D43-A5DD-B0E4C3420081}"/>
                </a:ext>
              </a:extLst>
            </p:cNvPr>
            <p:cNvSpPr/>
            <p:nvPr/>
          </p:nvSpPr>
          <p:spPr>
            <a:xfrm>
              <a:off x="2435385" y="164956"/>
              <a:ext cx="180368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Exploration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EABDE28-37F0-4D3A-8509-3CFBF6A124C1}"/>
                </a:ext>
              </a:extLst>
            </p:cNvPr>
            <p:cNvSpPr/>
            <p:nvPr/>
          </p:nvSpPr>
          <p:spPr>
            <a:xfrm>
              <a:off x="4496426" y="164956"/>
              <a:ext cx="1604742" cy="514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Cleanup 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8129F2-3E1A-411B-83BF-B3C4E9E726AA}"/>
                </a:ext>
              </a:extLst>
            </p:cNvPr>
            <p:cNvSpPr/>
            <p:nvPr/>
          </p:nvSpPr>
          <p:spPr>
            <a:xfrm>
              <a:off x="6358527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Analysis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88E3E2-EFBE-46D0-92CD-97B77DCA47C1}"/>
                </a:ext>
              </a:extLst>
            </p:cNvPr>
            <p:cNvSpPr/>
            <p:nvPr/>
          </p:nvSpPr>
          <p:spPr>
            <a:xfrm>
              <a:off x="8220628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Graphs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CC487F-D3DB-42D4-ABF5-12DD97B8B860}"/>
                </a:ext>
              </a:extLst>
            </p:cNvPr>
            <p:cNvSpPr/>
            <p:nvPr/>
          </p:nvSpPr>
          <p:spPr>
            <a:xfrm>
              <a:off x="10082729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Conclusions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57BE8A9-E84B-433E-BB8F-90D09A582938}"/>
                </a:ext>
              </a:extLst>
            </p:cNvPr>
            <p:cNvCxnSpPr/>
            <p:nvPr/>
          </p:nvCxnSpPr>
          <p:spPr>
            <a:xfrm>
              <a:off x="2178026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D4DBD77-0D92-4AB6-85A4-D8B842236A20}"/>
                </a:ext>
              </a:extLst>
            </p:cNvPr>
            <p:cNvCxnSpPr/>
            <p:nvPr/>
          </p:nvCxnSpPr>
          <p:spPr>
            <a:xfrm>
              <a:off x="4239067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2D94455-3862-4D4D-A0BB-1571A790D149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6101168" y="422317"/>
              <a:ext cx="25735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4DF6EEE-689D-4E97-9219-CEBB0A1D5AAA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7963269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FB6FDA-7789-4E42-BA47-33C2B6A4391D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9825370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2113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4122-F349-4806-ACA8-F18C7580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21" y="469808"/>
            <a:ext cx="11376991" cy="1325563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Heatmap for Infant Mortality Data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4FBA3-984D-421D-A075-D71DE8B83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8" t="6158"/>
          <a:stretch/>
        </p:blipFill>
        <p:spPr>
          <a:xfrm>
            <a:off x="7669779" y="2725882"/>
            <a:ext cx="3597737" cy="2262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A75C79-F939-443B-B6ED-884A8AE92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2"/>
          <a:stretch/>
        </p:blipFill>
        <p:spPr>
          <a:xfrm>
            <a:off x="7669779" y="4847026"/>
            <a:ext cx="3597737" cy="1599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B44B2A-CBBA-42A5-8DFB-CBB3D2A0F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28" y="2772018"/>
            <a:ext cx="5441372" cy="3593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E41B79-B8F1-4EAF-A663-8F78B3373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319" r="96742">
                        <a14:foregroundMark x1="2017" y1="33810" x2="3336" y2="65238"/>
                        <a14:foregroundMark x1="8999" y1="35714" x2="11249" y2="68571"/>
                        <a14:foregroundMark x1="16447" y1="42857" x2="16757" y2="73810"/>
                        <a14:foregroundMark x1="27851" y1="37619" x2="27696" y2="75238"/>
                        <a14:foregroundMark x1="27696" y1="75238" x2="27696" y2="75238"/>
                        <a14:foregroundMark x1="35066" y1="35714" x2="32816" y2="62857"/>
                        <a14:foregroundMark x1="40419" y1="40952" x2="41272" y2="77143"/>
                        <a14:foregroundMark x1="38324" y1="26190" x2="38324" y2="26190"/>
                        <a14:foregroundMark x1="46315" y1="33333" x2="46315" y2="33333"/>
                        <a14:foregroundMark x1="45151" y1="30476" x2="45772" y2="74762"/>
                        <a14:foregroundMark x1="50892" y1="34762" x2="50737" y2="73810"/>
                        <a14:foregroundMark x1="50737" y1="73810" x2="55780" y2="54762"/>
                        <a14:foregroundMark x1="55780" y1="54762" x2="54151" y2="20000"/>
                        <a14:foregroundMark x1="54151" y1="20000" x2="51125" y2="33333"/>
                        <a14:foregroundMark x1="57331" y1="27619" x2="56711" y2="65238"/>
                        <a14:foregroundMark x1="56711" y1="65238" x2="61676" y2="43810"/>
                        <a14:foregroundMark x1="61676" y1="43810" x2="57797" y2="30000"/>
                        <a14:foregroundMark x1="64856" y1="32857" x2="64624" y2="70952"/>
                        <a14:foregroundMark x1="64624" y1="70952" x2="66951" y2="35238"/>
                        <a14:foregroundMark x1="66951" y1="35238" x2="65244" y2="35238"/>
                        <a14:foregroundMark x1="69744" y1="28095" x2="69899" y2="64762"/>
                        <a14:foregroundMark x1="69899" y1="64762" x2="69666" y2="39524"/>
                        <a14:foregroundMark x1="76416" y1="32857" x2="77269" y2="68571"/>
                        <a14:foregroundMark x1="77269" y1="68571" x2="78743" y2="32857"/>
                        <a14:foregroundMark x1="78743" y1="32857" x2="76416" y2="39048"/>
                        <a14:foregroundMark x1="78200" y1="32857" x2="78588" y2="41905"/>
                        <a14:foregroundMark x1="78588" y1="31905" x2="78355" y2="43333"/>
                        <a14:foregroundMark x1="78433" y1="31905" x2="77347" y2="41905"/>
                        <a14:foregroundMark x1="79209" y1="25238" x2="77735" y2="35238"/>
                        <a14:foregroundMark x1="82467" y1="31429" x2="82777" y2="70000"/>
                        <a14:foregroundMark x1="82777" y1="70000" x2="85260" y2="32857"/>
                        <a14:foregroundMark x1="85260" y1="32857" x2="81614" y2="33333"/>
                        <a14:foregroundMark x1="89604" y1="29524" x2="88518" y2="65714"/>
                        <a14:foregroundMark x1="88518" y1="65714" x2="91001" y2="28095"/>
                        <a14:foregroundMark x1="91001" y1="28095" x2="88673" y2="33810"/>
                        <a14:foregroundMark x1="95190" y1="32381" x2="95345" y2="69048"/>
                        <a14:foregroundMark x1="95345" y1="69048" x2="96819" y2="30952"/>
                        <a14:foregroundMark x1="96819" y1="30952" x2="94725" y2="35714"/>
                        <a14:foregroundMark x1="77502" y1="25714" x2="75950" y2="27143"/>
                        <a14:foregroundMark x1="8611" y1="24762" x2="8456" y2="42381"/>
                        <a14:foregroundMark x1="7836" y1="25238" x2="11870" y2="24286"/>
                        <a14:foregroundMark x1="6129" y1="22381" x2="1319" y2="26190"/>
                        <a14:foregroundMark x1="21102" y1="24762" x2="21490" y2="64762"/>
                        <a14:foregroundMark x1="80295" y1="20476" x2="80295" y2="20476"/>
                        <a14:foregroundMark x1="73701" y1="20952" x2="73701" y2="20952"/>
                        <a14:foregroundMark x1="69434" y1="20476" x2="69434" y2="20476"/>
                        <a14:foregroundMark x1="70287" y1="21429" x2="72149" y2="22381"/>
                        <a14:foregroundMark x1="75640" y1="20952" x2="75640" y2="20952"/>
                        <a14:backgroundMark x1="2793" y1="8571" x2="43677" y2="13333"/>
                        <a14:backgroundMark x1="43677" y1="13333" x2="50116" y2="8571"/>
                        <a14:backgroundMark x1="72648" y1="17820" x2="74992" y2="18782"/>
                        <a14:backgroundMark x1="53581" y1="9993" x2="70767" y2="17048"/>
                        <a14:backgroundMark x1="52343" y1="9485" x2="53527" y2="9971"/>
                        <a14:backgroundMark x1="50116" y1="8571" x2="52113" y2="9391"/>
                        <a14:backgroundMark x1="53396" y1="7174" x2="3569" y2="6667"/>
                        <a14:backgroundMark x1="97052" y1="7619" x2="53420" y2="7175"/>
                        <a14:backgroundMark x1="2793" y1="90952" x2="44453" y2="97143"/>
                        <a14:backgroundMark x1="44453" y1="97143" x2="56788" y2="94286"/>
                        <a14:backgroundMark x1="56788" y1="94286" x2="56866" y2="942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8872" y="1656324"/>
            <a:ext cx="5654256" cy="92117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E79CD38-0F50-44E2-B88D-B58BECB83CA9}"/>
              </a:ext>
            </a:extLst>
          </p:cNvPr>
          <p:cNvGrpSpPr/>
          <p:nvPr/>
        </p:nvGrpSpPr>
        <p:grpSpPr>
          <a:xfrm>
            <a:off x="573284" y="164956"/>
            <a:ext cx="11114187" cy="514728"/>
            <a:chOff x="573284" y="164956"/>
            <a:chExt cx="11114187" cy="51472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28F022-9C88-4849-B64B-D6680BE92CC0}"/>
                </a:ext>
              </a:extLst>
            </p:cNvPr>
            <p:cNvSpPr/>
            <p:nvPr/>
          </p:nvSpPr>
          <p:spPr>
            <a:xfrm>
              <a:off x="573284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Intro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51EC74-C9DF-4049-A155-BD01F169CA84}"/>
                </a:ext>
              </a:extLst>
            </p:cNvPr>
            <p:cNvSpPr/>
            <p:nvPr/>
          </p:nvSpPr>
          <p:spPr>
            <a:xfrm>
              <a:off x="2435385" y="164956"/>
              <a:ext cx="180368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Exploration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BDA94F-F2CA-4B75-A5F5-8CDA60EDFBA3}"/>
                </a:ext>
              </a:extLst>
            </p:cNvPr>
            <p:cNvSpPr/>
            <p:nvPr/>
          </p:nvSpPr>
          <p:spPr>
            <a:xfrm>
              <a:off x="4496426" y="164956"/>
              <a:ext cx="1604742" cy="514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Cleanup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5FBB01-6EB9-42F5-ACEF-EF271DC3BE46}"/>
                </a:ext>
              </a:extLst>
            </p:cNvPr>
            <p:cNvSpPr/>
            <p:nvPr/>
          </p:nvSpPr>
          <p:spPr>
            <a:xfrm>
              <a:off x="6358527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Analysis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24B169-2855-4E79-8E95-4B05ECD45438}"/>
                </a:ext>
              </a:extLst>
            </p:cNvPr>
            <p:cNvSpPr/>
            <p:nvPr/>
          </p:nvSpPr>
          <p:spPr>
            <a:xfrm>
              <a:off x="8220628" y="164956"/>
              <a:ext cx="1604742" cy="5147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Graphs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383033-BFA4-4294-89F3-13E4B5A0D708}"/>
                </a:ext>
              </a:extLst>
            </p:cNvPr>
            <p:cNvSpPr/>
            <p:nvPr/>
          </p:nvSpPr>
          <p:spPr>
            <a:xfrm>
              <a:off x="10082729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Conclusions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7748342-9F13-4B6A-BBEE-D2152245BB74}"/>
                </a:ext>
              </a:extLst>
            </p:cNvPr>
            <p:cNvCxnSpPr/>
            <p:nvPr/>
          </p:nvCxnSpPr>
          <p:spPr>
            <a:xfrm>
              <a:off x="2178026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D4C2510-8628-41AB-89B7-B80EAFBE5237}"/>
                </a:ext>
              </a:extLst>
            </p:cNvPr>
            <p:cNvCxnSpPr/>
            <p:nvPr/>
          </p:nvCxnSpPr>
          <p:spPr>
            <a:xfrm>
              <a:off x="4239067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AC92983-9C8D-4FCF-955E-060AF90765D1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6101168" y="422317"/>
              <a:ext cx="25735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9E97108-ACE0-4414-A378-246514C5C34D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7963269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A32098C-847F-40F3-A406-2D94DD4746BD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>
              <a:off x="9825370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2A5A3CF-5264-4F0B-937F-5C29009DCD01}"/>
              </a:ext>
            </a:extLst>
          </p:cNvPr>
          <p:cNvSpPr txBox="1"/>
          <p:nvPr/>
        </p:nvSpPr>
        <p:spPr>
          <a:xfrm>
            <a:off x="1060450" y="1954794"/>
            <a:ext cx="217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/>
              <a:t>Less infant mortality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F3750C-DD9A-497D-86CB-DC3056077DB5}"/>
              </a:ext>
            </a:extLst>
          </p:cNvPr>
          <p:cNvSpPr txBox="1"/>
          <p:nvPr/>
        </p:nvSpPr>
        <p:spPr>
          <a:xfrm>
            <a:off x="8954243" y="1932245"/>
            <a:ext cx="264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Most infant mortality</a:t>
            </a:r>
          </a:p>
        </p:txBody>
      </p:sp>
    </p:spTree>
    <p:extLst>
      <p:ext uri="{BB962C8B-B14F-4D97-AF65-F5344CB8AC3E}">
        <p14:creationId xmlns:p14="http://schemas.microsoft.com/office/powerpoint/2010/main" val="2410656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819A5-E957-43F4-B72E-933C3199A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19" y="1603635"/>
            <a:ext cx="3926115" cy="50894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B78D299-F606-440D-8EAD-E99CAE9BD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21" y="470953"/>
            <a:ext cx="11357113" cy="1325563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Heatmap for Education Data 2018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D70919-B197-4235-A94F-43089DB78D85}"/>
              </a:ext>
            </a:extLst>
          </p:cNvPr>
          <p:cNvGrpSpPr/>
          <p:nvPr/>
        </p:nvGrpSpPr>
        <p:grpSpPr>
          <a:xfrm>
            <a:off x="573284" y="164956"/>
            <a:ext cx="11114187" cy="514728"/>
            <a:chOff x="573284" y="164956"/>
            <a:chExt cx="11114187" cy="5147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11401E3-8F1C-4B01-BC1B-D8007AB6F596}"/>
                </a:ext>
              </a:extLst>
            </p:cNvPr>
            <p:cNvSpPr/>
            <p:nvPr/>
          </p:nvSpPr>
          <p:spPr>
            <a:xfrm>
              <a:off x="573284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Intro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7FBBEB-4B26-43F2-949F-285B00324855}"/>
                </a:ext>
              </a:extLst>
            </p:cNvPr>
            <p:cNvSpPr/>
            <p:nvPr/>
          </p:nvSpPr>
          <p:spPr>
            <a:xfrm>
              <a:off x="2435385" y="164956"/>
              <a:ext cx="180368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Exploration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6FFA786-A890-47DB-BB77-2F18639D4CA8}"/>
                </a:ext>
              </a:extLst>
            </p:cNvPr>
            <p:cNvSpPr/>
            <p:nvPr/>
          </p:nvSpPr>
          <p:spPr>
            <a:xfrm>
              <a:off x="4496426" y="164956"/>
              <a:ext cx="1604742" cy="514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Cleanup 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45C0871-48C4-4DCD-8817-629540B03806}"/>
                </a:ext>
              </a:extLst>
            </p:cNvPr>
            <p:cNvSpPr/>
            <p:nvPr/>
          </p:nvSpPr>
          <p:spPr>
            <a:xfrm>
              <a:off x="6358527" y="164956"/>
              <a:ext cx="1604742" cy="5147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Data Analysis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9E70AC-DA48-454B-9A60-5F88E92B45B9}"/>
                </a:ext>
              </a:extLst>
            </p:cNvPr>
            <p:cNvSpPr/>
            <p:nvPr/>
          </p:nvSpPr>
          <p:spPr>
            <a:xfrm>
              <a:off x="8220628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Graphs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952F15C-5EC2-40C2-AB6B-1E22A4818731}"/>
                </a:ext>
              </a:extLst>
            </p:cNvPr>
            <p:cNvSpPr/>
            <p:nvPr/>
          </p:nvSpPr>
          <p:spPr>
            <a:xfrm>
              <a:off x="10082729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Conclusions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F246FA6-8FAE-4660-9D54-0FAB6F14E25F}"/>
                </a:ext>
              </a:extLst>
            </p:cNvPr>
            <p:cNvCxnSpPr/>
            <p:nvPr/>
          </p:nvCxnSpPr>
          <p:spPr>
            <a:xfrm>
              <a:off x="2178026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D502059-1F1C-4E5E-B707-1315B88C95BA}"/>
                </a:ext>
              </a:extLst>
            </p:cNvPr>
            <p:cNvCxnSpPr/>
            <p:nvPr/>
          </p:nvCxnSpPr>
          <p:spPr>
            <a:xfrm>
              <a:off x="4239067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9060F85-F0F1-4A3E-8FEA-4CDB43A634DB}"/>
                </a:ext>
              </a:extLst>
            </p:cNvPr>
            <p:cNvCxnSpPr>
              <a:stCxn id="23" idx="3"/>
              <a:endCxn id="24" idx="1"/>
            </p:cNvCxnSpPr>
            <p:nvPr/>
          </p:nvCxnSpPr>
          <p:spPr>
            <a:xfrm>
              <a:off x="6101168" y="422317"/>
              <a:ext cx="25735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9E8C241-D304-459B-A9AE-7453F7C71512}"/>
                </a:ext>
              </a:extLst>
            </p:cNvPr>
            <p:cNvCxnSpPr>
              <a:stCxn id="24" idx="3"/>
              <a:endCxn id="25" idx="1"/>
            </p:cNvCxnSpPr>
            <p:nvPr/>
          </p:nvCxnSpPr>
          <p:spPr>
            <a:xfrm>
              <a:off x="7963269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94663B4-14B0-47CA-8464-363D9F234C7F}"/>
                </a:ext>
              </a:extLst>
            </p:cNvPr>
            <p:cNvCxnSpPr>
              <a:stCxn id="25" idx="3"/>
              <a:endCxn id="26" idx="1"/>
            </p:cNvCxnSpPr>
            <p:nvPr/>
          </p:nvCxnSpPr>
          <p:spPr>
            <a:xfrm>
              <a:off x="9825370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F0986A-8772-40F4-98AC-05A2DA6A31D4}"/>
              </a:ext>
            </a:extLst>
          </p:cNvPr>
          <p:cNvCxnSpPr>
            <a:cxnSpLocks/>
          </p:cNvCxnSpPr>
          <p:nvPr/>
        </p:nvCxnSpPr>
        <p:spPr>
          <a:xfrm flipV="1">
            <a:off x="2575767" y="1872070"/>
            <a:ext cx="2332295" cy="17441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FDC89B2-1887-4F73-9E0F-7286B86D34C2}"/>
              </a:ext>
            </a:extLst>
          </p:cNvPr>
          <p:cNvSpPr txBox="1"/>
          <p:nvPr/>
        </p:nvSpPr>
        <p:spPr>
          <a:xfrm>
            <a:off x="4904266" y="1721368"/>
            <a:ext cx="2840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Import </a:t>
            </a:r>
            <a:r>
              <a:rPr lang="en-US" sz="1200" b="1" i="1" dirty="0" err="1"/>
              <a:t>ipyleaflet</a:t>
            </a:r>
            <a:r>
              <a:rPr lang="en-US" sz="1200" b="1" i="1" dirty="0"/>
              <a:t> for heatmap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D9136C-FAE3-47F4-8932-30C5C51C785A}"/>
              </a:ext>
            </a:extLst>
          </p:cNvPr>
          <p:cNvCxnSpPr>
            <a:cxnSpLocks/>
          </p:cNvCxnSpPr>
          <p:nvPr/>
        </p:nvCxnSpPr>
        <p:spPr>
          <a:xfrm>
            <a:off x="1337567" y="2467848"/>
            <a:ext cx="3570495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F23BDE1-ED42-471C-B702-F39C50572204}"/>
              </a:ext>
            </a:extLst>
          </p:cNvPr>
          <p:cNvSpPr txBox="1"/>
          <p:nvPr/>
        </p:nvSpPr>
        <p:spPr>
          <a:xfrm>
            <a:off x="4876912" y="2278787"/>
            <a:ext cx="2840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Creating lists to store latitudes, longitudes, and ratings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EBBC68F-B31B-4CF0-9444-0046CB90B6D5}"/>
              </a:ext>
            </a:extLst>
          </p:cNvPr>
          <p:cNvCxnSpPr>
            <a:cxnSpLocks/>
          </p:cNvCxnSpPr>
          <p:nvPr/>
        </p:nvCxnSpPr>
        <p:spPr>
          <a:xfrm>
            <a:off x="3299229" y="2131786"/>
            <a:ext cx="1577571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3B5651E-F77A-45B9-B5BF-545DCFDEE638}"/>
              </a:ext>
            </a:extLst>
          </p:cNvPr>
          <p:cNvSpPr txBox="1"/>
          <p:nvPr/>
        </p:nvSpPr>
        <p:spPr>
          <a:xfrm>
            <a:off x="4904265" y="1975397"/>
            <a:ext cx="4919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Naming heatmap and giving certain map attributes, center, zoom, drag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5A0FE0-FA94-42EC-AC64-7A3B2AC1C61B}"/>
              </a:ext>
            </a:extLst>
          </p:cNvPr>
          <p:cNvCxnSpPr>
            <a:cxnSpLocks/>
          </p:cNvCxnSpPr>
          <p:nvPr/>
        </p:nvCxnSpPr>
        <p:spPr>
          <a:xfrm>
            <a:off x="2103475" y="3167325"/>
            <a:ext cx="3570495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6EDAA96-C4F9-4549-9F3D-BDD92DC46377}"/>
              </a:ext>
            </a:extLst>
          </p:cNvPr>
          <p:cNvSpPr txBox="1"/>
          <p:nvPr/>
        </p:nvSpPr>
        <p:spPr>
          <a:xfrm>
            <a:off x="5740507" y="2967335"/>
            <a:ext cx="2840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Iterating through the rows to add to the empty lists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8D21E29-2CAC-435B-A38D-89198506F669}"/>
              </a:ext>
            </a:extLst>
          </p:cNvPr>
          <p:cNvCxnSpPr>
            <a:cxnSpLocks/>
          </p:cNvCxnSpPr>
          <p:nvPr/>
        </p:nvCxnSpPr>
        <p:spPr>
          <a:xfrm>
            <a:off x="1730232" y="3834417"/>
            <a:ext cx="3570495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18DC3FC-CF2E-4803-A04E-AF67D6EBEC0A}"/>
              </a:ext>
            </a:extLst>
          </p:cNvPr>
          <p:cNvSpPr txBox="1"/>
          <p:nvPr/>
        </p:nvSpPr>
        <p:spPr>
          <a:xfrm>
            <a:off x="5298797" y="3619653"/>
            <a:ext cx="3282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Creating an empty list for marker locations and setting </a:t>
            </a:r>
            <a:r>
              <a:rPr lang="en-US" sz="1200" b="1" i="1" dirty="0" err="1"/>
              <a:t>i</a:t>
            </a:r>
            <a:r>
              <a:rPr lang="en-US" sz="1200" b="1" i="1" dirty="0"/>
              <a:t>=0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0669057-691A-4CC5-8B6E-311733AE2F9C}"/>
              </a:ext>
            </a:extLst>
          </p:cNvPr>
          <p:cNvCxnSpPr>
            <a:cxnSpLocks/>
          </p:cNvCxnSpPr>
          <p:nvPr/>
        </p:nvCxnSpPr>
        <p:spPr>
          <a:xfrm>
            <a:off x="3016050" y="4304393"/>
            <a:ext cx="3570495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63A530C-C8C8-414A-8304-E760132B3A7B}"/>
              </a:ext>
            </a:extLst>
          </p:cNvPr>
          <p:cNvSpPr txBox="1"/>
          <p:nvPr/>
        </p:nvSpPr>
        <p:spPr>
          <a:xfrm>
            <a:off x="6778998" y="4134183"/>
            <a:ext cx="4679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200" b="1" i="1" dirty="0"/>
              <a:t>Defining the intensity by multiplying the data by 250</a:t>
            </a:r>
          </a:p>
          <a:p>
            <a:pPr marL="228600" indent="-228600">
              <a:buAutoNum type="arabicPeriod"/>
            </a:pPr>
            <a:r>
              <a:rPr lang="en-US" sz="1200" b="1" i="1" dirty="0"/>
              <a:t>Create a single list to store lats, longs, and data</a:t>
            </a:r>
          </a:p>
          <a:p>
            <a:pPr marL="228600" indent="-228600">
              <a:buAutoNum type="arabicPeriod"/>
            </a:pPr>
            <a:r>
              <a:rPr lang="en-US" sz="1200" b="1" i="1" dirty="0"/>
              <a:t>Adding the information to the empty list</a:t>
            </a:r>
          </a:p>
          <a:p>
            <a:pPr marL="228600" indent="-228600">
              <a:buAutoNum type="arabicPeriod"/>
            </a:pPr>
            <a:r>
              <a:rPr lang="en-US" sz="1200" b="1" i="1" dirty="0"/>
              <a:t>Increasing </a:t>
            </a:r>
            <a:r>
              <a:rPr lang="en-US" sz="1200" b="1" i="1" dirty="0" err="1"/>
              <a:t>i</a:t>
            </a:r>
            <a:r>
              <a:rPr lang="en-US" sz="1200" b="1" i="1" dirty="0"/>
              <a:t> by 1 to ensure it goes </a:t>
            </a:r>
            <a:r>
              <a:rPr lang="en-US" sz="1200" b="1" i="1" dirty="0" err="1"/>
              <a:t>theough</a:t>
            </a:r>
            <a:r>
              <a:rPr lang="en-US" sz="1200" b="1" i="1" dirty="0"/>
              <a:t> all the values</a:t>
            </a:r>
          </a:p>
          <a:p>
            <a:pPr marL="228600" indent="-228600">
              <a:buAutoNum type="arabicPeriod"/>
            </a:pPr>
            <a:endParaRPr lang="en-US" sz="1200" b="1" i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C117857-E618-411E-8876-A077E7A4E9D6}"/>
              </a:ext>
            </a:extLst>
          </p:cNvPr>
          <p:cNvCxnSpPr>
            <a:cxnSpLocks/>
          </p:cNvCxnSpPr>
          <p:nvPr/>
        </p:nvCxnSpPr>
        <p:spPr>
          <a:xfrm>
            <a:off x="2170012" y="4861976"/>
            <a:ext cx="258267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F1DAFF1-38C4-434C-9D2C-A4A0FA733116}"/>
              </a:ext>
            </a:extLst>
          </p:cNvPr>
          <p:cNvSpPr txBox="1"/>
          <p:nvPr/>
        </p:nvSpPr>
        <p:spPr>
          <a:xfrm>
            <a:off x="4767999" y="4688181"/>
            <a:ext cx="1818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Heatmap is dependent on information from list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4026EE2-67CF-4F38-B7F9-49F43EF400E6}"/>
              </a:ext>
            </a:extLst>
          </p:cNvPr>
          <p:cNvCxnSpPr>
            <a:cxnSpLocks/>
          </p:cNvCxnSpPr>
          <p:nvPr/>
        </p:nvCxnSpPr>
        <p:spPr>
          <a:xfrm>
            <a:off x="2700810" y="5524398"/>
            <a:ext cx="258267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EF66F4D-C1F6-444A-A342-54A352FDDFE3}"/>
              </a:ext>
            </a:extLst>
          </p:cNvPr>
          <p:cNvSpPr txBox="1"/>
          <p:nvPr/>
        </p:nvSpPr>
        <p:spPr>
          <a:xfrm>
            <a:off x="5298796" y="5350603"/>
            <a:ext cx="2295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Adding attributes to heatmap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4E5F64-C4B8-4464-922B-5C14C9EA4E1B}"/>
              </a:ext>
            </a:extLst>
          </p:cNvPr>
          <p:cNvCxnSpPr>
            <a:cxnSpLocks/>
          </p:cNvCxnSpPr>
          <p:nvPr/>
        </p:nvCxnSpPr>
        <p:spPr>
          <a:xfrm>
            <a:off x="4181012" y="6258725"/>
            <a:ext cx="2582678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B05B39F-03B0-4404-9C5B-6465C5BF4B87}"/>
              </a:ext>
            </a:extLst>
          </p:cNvPr>
          <p:cNvSpPr txBox="1"/>
          <p:nvPr/>
        </p:nvSpPr>
        <p:spPr>
          <a:xfrm>
            <a:off x="6778998" y="6084930"/>
            <a:ext cx="2523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Adding gradient and printing map</a:t>
            </a:r>
          </a:p>
        </p:txBody>
      </p:sp>
    </p:spTree>
    <p:extLst>
      <p:ext uri="{BB962C8B-B14F-4D97-AF65-F5344CB8AC3E}">
        <p14:creationId xmlns:p14="http://schemas.microsoft.com/office/powerpoint/2010/main" val="4200223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D62CE-AFBC-49EE-BB75-53807313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21" y="2584981"/>
            <a:ext cx="5392711" cy="36445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0C567C-EC53-4314-8854-707FF5026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12" r="1767"/>
          <a:stretch/>
        </p:blipFill>
        <p:spPr>
          <a:xfrm>
            <a:off x="6864184" y="2408903"/>
            <a:ext cx="4840978" cy="25468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4C014C-CA61-4E7F-BE26-388ED11E5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7"/>
          <a:stretch/>
        </p:blipFill>
        <p:spPr>
          <a:xfrm>
            <a:off x="6864183" y="4949011"/>
            <a:ext cx="4840979" cy="1390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54FAEF-6C97-43C9-9E91-2C4C90801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319" r="96742">
                        <a14:foregroundMark x1="2017" y1="33810" x2="3336" y2="65238"/>
                        <a14:foregroundMark x1="8999" y1="35714" x2="11249" y2="68571"/>
                        <a14:foregroundMark x1="16447" y1="42857" x2="16757" y2="73810"/>
                        <a14:foregroundMark x1="27851" y1="37619" x2="27696" y2="75238"/>
                        <a14:foregroundMark x1="27696" y1="75238" x2="27696" y2="75238"/>
                        <a14:foregroundMark x1="35066" y1="35714" x2="32816" y2="62857"/>
                        <a14:foregroundMark x1="40419" y1="40952" x2="41272" y2="77143"/>
                        <a14:foregroundMark x1="38324" y1="26190" x2="38324" y2="26190"/>
                        <a14:foregroundMark x1="46315" y1="33333" x2="46315" y2="33333"/>
                        <a14:foregroundMark x1="45151" y1="30476" x2="45772" y2="74762"/>
                        <a14:foregroundMark x1="50892" y1="34762" x2="50737" y2="73810"/>
                        <a14:foregroundMark x1="50737" y1="73810" x2="55780" y2="54762"/>
                        <a14:foregroundMark x1="55780" y1="54762" x2="54151" y2="20000"/>
                        <a14:foregroundMark x1="54151" y1="20000" x2="51125" y2="33333"/>
                        <a14:foregroundMark x1="57331" y1="27619" x2="56711" y2="65238"/>
                        <a14:foregroundMark x1="56711" y1="65238" x2="61676" y2="43810"/>
                        <a14:foregroundMark x1="61676" y1="43810" x2="57797" y2="30000"/>
                        <a14:foregroundMark x1="64856" y1="32857" x2="64624" y2="70952"/>
                        <a14:foregroundMark x1="64624" y1="70952" x2="66951" y2="35238"/>
                        <a14:foregroundMark x1="66951" y1="35238" x2="65244" y2="35238"/>
                        <a14:foregroundMark x1="69744" y1="28095" x2="69899" y2="64762"/>
                        <a14:foregroundMark x1="69899" y1="64762" x2="69666" y2="39524"/>
                        <a14:foregroundMark x1="76416" y1="32857" x2="77269" y2="68571"/>
                        <a14:foregroundMark x1="77269" y1="68571" x2="78743" y2="32857"/>
                        <a14:foregroundMark x1="78743" y1="32857" x2="76416" y2="39048"/>
                        <a14:foregroundMark x1="78200" y1="32857" x2="78588" y2="41905"/>
                        <a14:foregroundMark x1="78588" y1="31905" x2="78355" y2="43333"/>
                        <a14:foregroundMark x1="78433" y1="31905" x2="77347" y2="41905"/>
                        <a14:foregroundMark x1="79209" y1="25238" x2="77735" y2="35238"/>
                        <a14:foregroundMark x1="82467" y1="31429" x2="82777" y2="70000"/>
                        <a14:foregroundMark x1="82777" y1="70000" x2="85260" y2="32857"/>
                        <a14:foregroundMark x1="85260" y1="32857" x2="81614" y2="33333"/>
                        <a14:foregroundMark x1="89604" y1="29524" x2="88518" y2="65714"/>
                        <a14:foregroundMark x1="88518" y1="65714" x2="91001" y2="28095"/>
                        <a14:foregroundMark x1="91001" y1="28095" x2="88673" y2="33810"/>
                        <a14:foregroundMark x1="95190" y1="32381" x2="95345" y2="69048"/>
                        <a14:foregroundMark x1="95345" y1="69048" x2="96819" y2="30952"/>
                        <a14:foregroundMark x1="96819" y1="30952" x2="94725" y2="35714"/>
                        <a14:foregroundMark x1="77502" y1="25714" x2="75950" y2="27143"/>
                        <a14:foregroundMark x1="8611" y1="24762" x2="8456" y2="42381"/>
                        <a14:foregroundMark x1="7836" y1="25238" x2="11870" y2="24286"/>
                        <a14:foregroundMark x1="6129" y1="22381" x2="1319" y2="26190"/>
                        <a14:foregroundMark x1="21102" y1="24762" x2="21490" y2="64762"/>
                        <a14:foregroundMark x1="80295" y1="20476" x2="80295" y2="20476"/>
                        <a14:foregroundMark x1="73701" y1="20952" x2="73701" y2="20952"/>
                        <a14:foregroundMark x1="69434" y1="20476" x2="69434" y2="20476"/>
                        <a14:foregroundMark x1="70287" y1="21429" x2="72149" y2="22381"/>
                        <a14:foregroundMark x1="75640" y1="20952" x2="75640" y2="20952"/>
                        <a14:backgroundMark x1="2793" y1="8571" x2="43677" y2="13333"/>
                        <a14:backgroundMark x1="43677" y1="13333" x2="50116" y2="8571"/>
                        <a14:backgroundMark x1="72648" y1="17820" x2="74992" y2="18782"/>
                        <a14:backgroundMark x1="53581" y1="9993" x2="70767" y2="17048"/>
                        <a14:backgroundMark x1="52343" y1="9485" x2="53527" y2="9971"/>
                        <a14:backgroundMark x1="50116" y1="8571" x2="52113" y2="9391"/>
                        <a14:backgroundMark x1="53396" y1="7174" x2="3569" y2="6667"/>
                        <a14:backgroundMark x1="97052" y1="7619" x2="53420" y2="7175"/>
                        <a14:backgroundMark x1="2793" y1="90952" x2="44453" y2="97143"/>
                        <a14:backgroundMark x1="44453" y1="97143" x2="56788" y2="94286"/>
                        <a14:backgroundMark x1="56788" y1="94286" x2="56866" y2="942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3451088" y="1442581"/>
            <a:ext cx="5654256" cy="921174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4782EEA4-0970-4E43-A005-BFCAF5773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21" y="397467"/>
            <a:ext cx="11376991" cy="1325563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Heatmap for Education Data 2018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6A38C2-F42E-4D13-9282-67B913F2DB1B}"/>
              </a:ext>
            </a:extLst>
          </p:cNvPr>
          <p:cNvGrpSpPr/>
          <p:nvPr/>
        </p:nvGrpSpPr>
        <p:grpSpPr>
          <a:xfrm>
            <a:off x="573284" y="164956"/>
            <a:ext cx="11114187" cy="514728"/>
            <a:chOff x="573284" y="164956"/>
            <a:chExt cx="11114187" cy="5147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A75F155-EC8B-4A33-B528-0984A82CC1C0}"/>
                </a:ext>
              </a:extLst>
            </p:cNvPr>
            <p:cNvSpPr/>
            <p:nvPr/>
          </p:nvSpPr>
          <p:spPr>
            <a:xfrm>
              <a:off x="573284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Intro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879EA37-FEEF-4B80-9701-522B78782AD6}"/>
                </a:ext>
              </a:extLst>
            </p:cNvPr>
            <p:cNvSpPr/>
            <p:nvPr/>
          </p:nvSpPr>
          <p:spPr>
            <a:xfrm>
              <a:off x="2435385" y="164956"/>
              <a:ext cx="180368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Exploration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2125B4-28CF-4B8B-9B0E-2254202958D4}"/>
                </a:ext>
              </a:extLst>
            </p:cNvPr>
            <p:cNvSpPr/>
            <p:nvPr/>
          </p:nvSpPr>
          <p:spPr>
            <a:xfrm>
              <a:off x="4496426" y="164956"/>
              <a:ext cx="1604742" cy="514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Cleanup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E4ECDF8-B543-4396-9FD2-FFCE3408DB44}"/>
                </a:ext>
              </a:extLst>
            </p:cNvPr>
            <p:cNvSpPr/>
            <p:nvPr/>
          </p:nvSpPr>
          <p:spPr>
            <a:xfrm>
              <a:off x="6358527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Analysis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8D0974-CE8C-4BE1-997A-709CA39D55BB}"/>
                </a:ext>
              </a:extLst>
            </p:cNvPr>
            <p:cNvSpPr/>
            <p:nvPr/>
          </p:nvSpPr>
          <p:spPr>
            <a:xfrm>
              <a:off x="8220628" y="164956"/>
              <a:ext cx="1604742" cy="5147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Graphs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5A0BB41-00CA-4BDA-BFB7-969EA04945EC}"/>
                </a:ext>
              </a:extLst>
            </p:cNvPr>
            <p:cNvSpPr/>
            <p:nvPr/>
          </p:nvSpPr>
          <p:spPr>
            <a:xfrm>
              <a:off x="10082729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Conclusions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0437F9C-C588-420E-9FEB-973479A4B535}"/>
                </a:ext>
              </a:extLst>
            </p:cNvPr>
            <p:cNvCxnSpPr/>
            <p:nvPr/>
          </p:nvCxnSpPr>
          <p:spPr>
            <a:xfrm>
              <a:off x="2178026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DACF00-DB43-47C2-A290-F590C78A62CB}"/>
                </a:ext>
              </a:extLst>
            </p:cNvPr>
            <p:cNvCxnSpPr/>
            <p:nvPr/>
          </p:nvCxnSpPr>
          <p:spPr>
            <a:xfrm>
              <a:off x="4239067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94C2880-5CB7-4797-BCEE-FB23C0825C29}"/>
                </a:ext>
              </a:extLst>
            </p:cNvPr>
            <p:cNvCxnSpPr>
              <a:stCxn id="27" idx="3"/>
              <a:endCxn id="28" idx="1"/>
            </p:cNvCxnSpPr>
            <p:nvPr/>
          </p:nvCxnSpPr>
          <p:spPr>
            <a:xfrm>
              <a:off x="6101168" y="422317"/>
              <a:ext cx="25735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3B41A66-D146-4A33-90BC-1894B76DD1EC}"/>
                </a:ext>
              </a:extLst>
            </p:cNvPr>
            <p:cNvCxnSpPr>
              <a:stCxn id="28" idx="3"/>
              <a:endCxn id="29" idx="1"/>
            </p:cNvCxnSpPr>
            <p:nvPr/>
          </p:nvCxnSpPr>
          <p:spPr>
            <a:xfrm>
              <a:off x="7963269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302960F-8F9D-4986-A6A3-9950951EAD01}"/>
                </a:ext>
              </a:extLst>
            </p:cNvPr>
            <p:cNvCxnSpPr>
              <a:stCxn id="29" idx="3"/>
              <a:endCxn id="30" idx="1"/>
            </p:cNvCxnSpPr>
            <p:nvPr/>
          </p:nvCxnSpPr>
          <p:spPr>
            <a:xfrm>
              <a:off x="9825370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D51FC5D-3E5C-4A61-A396-8149154FA1F7}"/>
              </a:ext>
            </a:extLst>
          </p:cNvPr>
          <p:cNvSpPr txBox="1"/>
          <p:nvPr/>
        </p:nvSpPr>
        <p:spPr>
          <a:xfrm>
            <a:off x="1816689" y="1635020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/>
              <a:t>Less educated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3928CA-A903-47F5-8024-C6652BF3460E}"/>
              </a:ext>
            </a:extLst>
          </p:cNvPr>
          <p:cNvSpPr txBox="1"/>
          <p:nvPr/>
        </p:nvSpPr>
        <p:spPr>
          <a:xfrm>
            <a:off x="9121781" y="1635020"/>
            <a:ext cx="160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Most educated</a:t>
            </a:r>
          </a:p>
        </p:txBody>
      </p:sp>
    </p:spTree>
    <p:extLst>
      <p:ext uri="{BB962C8B-B14F-4D97-AF65-F5344CB8AC3E}">
        <p14:creationId xmlns:p14="http://schemas.microsoft.com/office/powerpoint/2010/main" val="1132784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9AA2-5B68-4F58-B506-DF8DFDBF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2608"/>
            <a:ext cx="10515600" cy="1325563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BD290-0EEC-4B06-A2CF-D9F8D86C5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Our data shows that there is no correlation between Education Rates in adults and Infant Mortality Rates from 2014 – 2018</a:t>
            </a:r>
          </a:p>
          <a:p>
            <a:pPr lvl="1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This is what we deduced from the information we gathered, but this may not be representative of the bigger picture</a:t>
            </a:r>
          </a:p>
          <a:p>
            <a:pPr marL="457200" lvl="1" indent="0">
              <a:buNone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400" b="1" i="1" dirty="0">
                <a:latin typeface="Segoe UI" panose="020B0502040204020203" pitchFamily="34" charset="0"/>
                <a:cs typeface="Segoe UI" panose="020B0502040204020203" pitchFamily="34" charset="0"/>
              </a:rPr>
              <a:t>In future analysis we would: </a:t>
            </a:r>
          </a:p>
          <a:p>
            <a:pPr marL="803275" indent="-346075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Search for other sources that provide more information</a:t>
            </a:r>
          </a:p>
          <a:p>
            <a:pPr marL="803275" indent="-346075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 a larger timeline (i.e. Analyze data from 1900-2010 in 10-year intervals)</a:t>
            </a:r>
          </a:p>
          <a:p>
            <a:pPr marL="803275" indent="-346075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 population information to create a bubble chart</a:t>
            </a:r>
          </a:p>
          <a:p>
            <a:pPr marL="803275" indent="-346075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See if the data is correlated and use a linear regression</a:t>
            </a:r>
          </a:p>
          <a:p>
            <a:pPr marL="803275" indent="-346075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Analyze other levels of education in adult populations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B09F2A-1722-471C-809B-2C4960696423}"/>
              </a:ext>
            </a:extLst>
          </p:cNvPr>
          <p:cNvGrpSpPr/>
          <p:nvPr/>
        </p:nvGrpSpPr>
        <p:grpSpPr>
          <a:xfrm>
            <a:off x="573284" y="164956"/>
            <a:ext cx="11114187" cy="514728"/>
            <a:chOff x="573284" y="164956"/>
            <a:chExt cx="11114187" cy="5147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980C488-584B-499B-8C97-E611D43E4E22}"/>
                </a:ext>
              </a:extLst>
            </p:cNvPr>
            <p:cNvSpPr/>
            <p:nvPr/>
          </p:nvSpPr>
          <p:spPr>
            <a:xfrm>
              <a:off x="573284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Intro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59B36E-6F51-4C1F-B8FA-AAA518BFDF2B}"/>
                </a:ext>
              </a:extLst>
            </p:cNvPr>
            <p:cNvSpPr/>
            <p:nvPr/>
          </p:nvSpPr>
          <p:spPr>
            <a:xfrm>
              <a:off x="2435385" y="164956"/>
              <a:ext cx="180368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Exploration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7C5C5B-A36A-46AF-B9AD-7CD4E0699528}"/>
                </a:ext>
              </a:extLst>
            </p:cNvPr>
            <p:cNvSpPr/>
            <p:nvPr/>
          </p:nvSpPr>
          <p:spPr>
            <a:xfrm>
              <a:off x="4496426" y="164956"/>
              <a:ext cx="1604742" cy="514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Cleanup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991C88-99B9-4A5A-AB68-479A71AA8063}"/>
                </a:ext>
              </a:extLst>
            </p:cNvPr>
            <p:cNvSpPr/>
            <p:nvPr/>
          </p:nvSpPr>
          <p:spPr>
            <a:xfrm>
              <a:off x="6358527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Analysis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7231AF6-A07E-4AF1-BBEA-5290D291F7BD}"/>
                </a:ext>
              </a:extLst>
            </p:cNvPr>
            <p:cNvSpPr/>
            <p:nvPr/>
          </p:nvSpPr>
          <p:spPr>
            <a:xfrm>
              <a:off x="8220628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Graphs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CACC26-95EA-40C1-B21A-619CEC60E38F}"/>
                </a:ext>
              </a:extLst>
            </p:cNvPr>
            <p:cNvSpPr/>
            <p:nvPr/>
          </p:nvSpPr>
          <p:spPr>
            <a:xfrm>
              <a:off x="10082729" y="164956"/>
              <a:ext cx="1604742" cy="5147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Conclusions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DAC0C72-03F1-4A25-8D19-94899AF7DBD5}"/>
                </a:ext>
              </a:extLst>
            </p:cNvPr>
            <p:cNvCxnSpPr/>
            <p:nvPr/>
          </p:nvCxnSpPr>
          <p:spPr>
            <a:xfrm>
              <a:off x="2178026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5CD35BC-A26D-43E8-8C2D-4A622BA81295}"/>
                </a:ext>
              </a:extLst>
            </p:cNvPr>
            <p:cNvCxnSpPr/>
            <p:nvPr/>
          </p:nvCxnSpPr>
          <p:spPr>
            <a:xfrm>
              <a:off x="4239067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1765AA-0594-4425-944C-0C9592383165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6101168" y="422317"/>
              <a:ext cx="25735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3DC4059-DC3D-4E83-861A-21A86690B3D9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7963269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3EBF070-87CD-4ED3-9817-012ADE6BACA0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9825370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628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B86D-9B19-4BB2-B12D-0214D024C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300"/>
            <a:ext cx="10515600" cy="960388"/>
          </a:xfrm>
        </p:spPr>
        <p:txBody>
          <a:bodyPr>
            <a:norm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10726-87C6-483E-AF81-F0310C7AA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JAMS will be looking at data that shows how education of a population shows a change in child mortality rates over 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D08C7F-7F21-4E0E-A37A-C8E43A92BF82}"/>
              </a:ext>
            </a:extLst>
          </p:cNvPr>
          <p:cNvGrpSpPr/>
          <p:nvPr/>
        </p:nvGrpSpPr>
        <p:grpSpPr>
          <a:xfrm>
            <a:off x="573284" y="164956"/>
            <a:ext cx="11114187" cy="514728"/>
            <a:chOff x="573284" y="164956"/>
            <a:chExt cx="11114187" cy="5147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100871B-61EA-47EA-BEBC-059838BCF2B8}"/>
                </a:ext>
              </a:extLst>
            </p:cNvPr>
            <p:cNvSpPr/>
            <p:nvPr/>
          </p:nvSpPr>
          <p:spPr>
            <a:xfrm>
              <a:off x="573284" y="164956"/>
              <a:ext cx="1604742" cy="5147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Intro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0A1FFE-F919-4E46-98B9-D34F8765A03C}"/>
                </a:ext>
              </a:extLst>
            </p:cNvPr>
            <p:cNvSpPr/>
            <p:nvPr/>
          </p:nvSpPr>
          <p:spPr>
            <a:xfrm>
              <a:off x="2435385" y="164956"/>
              <a:ext cx="180368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Exploration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8AA112-90F0-42B2-8046-0924C7FD8F2C}"/>
                </a:ext>
              </a:extLst>
            </p:cNvPr>
            <p:cNvSpPr/>
            <p:nvPr/>
          </p:nvSpPr>
          <p:spPr>
            <a:xfrm>
              <a:off x="4496426" y="164956"/>
              <a:ext cx="1604742" cy="514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Cleanup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7B4BD5-BED5-4DA0-987D-801E89EC2568}"/>
                </a:ext>
              </a:extLst>
            </p:cNvPr>
            <p:cNvSpPr/>
            <p:nvPr/>
          </p:nvSpPr>
          <p:spPr>
            <a:xfrm>
              <a:off x="6358527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Analysis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1BCD17-23A2-4112-AFB3-1271A7169B21}"/>
                </a:ext>
              </a:extLst>
            </p:cNvPr>
            <p:cNvSpPr/>
            <p:nvPr/>
          </p:nvSpPr>
          <p:spPr>
            <a:xfrm>
              <a:off x="8220628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Graphs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8BF3E4-1EEE-436C-BEFC-339F9A647C7F}"/>
                </a:ext>
              </a:extLst>
            </p:cNvPr>
            <p:cNvSpPr/>
            <p:nvPr/>
          </p:nvSpPr>
          <p:spPr>
            <a:xfrm>
              <a:off x="10082729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Conclusions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7345F38-C4F9-4870-89AD-39DFA84478DE}"/>
                </a:ext>
              </a:extLst>
            </p:cNvPr>
            <p:cNvCxnSpPr/>
            <p:nvPr/>
          </p:nvCxnSpPr>
          <p:spPr>
            <a:xfrm>
              <a:off x="2178026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5445854-5D59-4F2F-B1D1-19CBAAE5824C}"/>
                </a:ext>
              </a:extLst>
            </p:cNvPr>
            <p:cNvCxnSpPr/>
            <p:nvPr/>
          </p:nvCxnSpPr>
          <p:spPr>
            <a:xfrm>
              <a:off x="4239067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32C419C-C2D7-4CB6-BEA1-E5B38D27FB4B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6101168" y="422317"/>
              <a:ext cx="25735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C8CAE6B-1068-43F6-A5EA-CF180BD69ABD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7963269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840F34-AEAA-44D6-B9FB-661CE8570FAF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9825370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741B5D6-F559-4246-BE4A-D7CFFE52DE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3" b="89630" l="1343" r="96281">
                        <a14:foregroundMark x1="59814" y1="82407" x2="58264" y2="84259"/>
                        <a14:foregroundMark x1="51343" y1="77315" x2="52479" y2="81852"/>
                        <a14:foregroundMark x1="59814" y1="81111" x2="58471" y2="71667"/>
                        <a14:foregroundMark x1="58471" y1="71667" x2="47727" y2="70833"/>
                        <a14:foregroundMark x1="47727" y1="70833" x2="38120" y2="75370"/>
                        <a14:foregroundMark x1="38120" y1="75370" x2="38017" y2="85370"/>
                        <a14:foregroundMark x1="38017" y1="85370" x2="48140" y2="89167"/>
                        <a14:foregroundMark x1="48140" y1="89167" x2="57748" y2="85833"/>
                        <a14:foregroundMark x1="57748" y1="85833" x2="59194" y2="80000"/>
                        <a14:foregroundMark x1="55682" y1="75648" x2="45351" y2="77593"/>
                        <a14:foregroundMark x1="45351" y1="77593" x2="39773" y2="81111"/>
                        <a14:foregroundMark x1="37087" y1="70556" x2="45558" y2="70556"/>
                        <a14:foregroundMark x1="36260" y1="88241" x2="58574" y2="88611"/>
                        <a14:foregroundMark x1="58574" y1="88611" x2="60331" y2="84259"/>
                        <a14:foregroundMark x1="72417" y1="89444" x2="82231" y2="72407"/>
                        <a14:foregroundMark x1="82231" y1="72407" x2="94525" y2="88889"/>
                        <a14:foregroundMark x1="94525" y1="88889" x2="72727" y2="88796"/>
                        <a14:foregroundMark x1="72727" y1="88796" x2="72211" y2="88981"/>
                        <a14:foregroundMark x1="91736" y1="83519" x2="96281" y2="88981"/>
                        <a14:foregroundMark x1="19008" y1="87778" x2="24277" y2="85093"/>
                        <a14:foregroundMark x1="24380" y1="76944" x2="20248" y2="71759"/>
                        <a14:foregroundMark x1="8058" y1="69815" x2="3616" y2="78611"/>
                        <a14:foregroundMark x1="3616" y1="78611" x2="7541" y2="87870"/>
                        <a14:foregroundMark x1="7541" y1="87870" x2="12707" y2="89630"/>
                        <a14:foregroundMark x1="6818" y1="69630" x2="1653" y2="77963"/>
                        <a14:foregroundMark x1="1653" y1="77963" x2="4545" y2="85463"/>
                        <a14:foregroundMark x1="49070" y1="73333" x2="49070" y2="73333"/>
                        <a14:foregroundMark x1="4029" y1="44815" x2="12913" y2="46204"/>
                        <a14:foregroundMark x1="1446" y1="46944" x2="2376" y2="51389"/>
                        <a14:foregroundMark x1="57231" y1="20648" x2="57231" y2="20648"/>
                        <a14:foregroundMark x1="53099" y1="17222" x2="53099" y2="17222"/>
                        <a14:foregroundMark x1="47521" y1="12315" x2="47521" y2="12315"/>
                        <a14:foregroundMark x1="41736" y1="9537" x2="41736" y2="9537"/>
                        <a14:foregroundMark x1="35537" y1="4722" x2="35537" y2="4722"/>
                        <a14:foregroundMark x1="79545" y1="10926" x2="79545" y2="10926"/>
                        <a14:foregroundMark x1="86157" y1="2778" x2="86157" y2="1389"/>
                        <a14:foregroundMark x1="81612" y1="2870" x2="82474" y2="1325"/>
                        <a14:foregroundMark x1="82547" y1="1477" x2="79339" y2="2407"/>
                        <a14:foregroundMark x1="79339" y1="15370" x2="79545" y2="15556"/>
                        <a14:foregroundMark x1="84814" y1="16574" x2="84091" y2="16019"/>
                        <a14:foregroundMark x1="82335" y1="1667" x2="82335" y2="926"/>
                        <a14:foregroundMark x1="82335" y1="1944" x2="81921" y2="1111"/>
                        <a14:foregroundMark x1="81715" y1="1389" x2="83884" y2="1204"/>
                        <a14:foregroundMark x1="82748" y1="833" x2="81198" y2="1111"/>
                        <a14:foregroundMark x1="93173" y1="14306" x2="94421" y2="14630"/>
                        <a14:foregroundMark x1="84401" y1="12130" x2="93905" y2="15556"/>
                        <a14:foregroundMark x1="93905" y1="15556" x2="86674" y2="12500"/>
                        <a14:foregroundMark x1="86054" y1="12130" x2="83161" y2="11667"/>
                        <a14:foregroundMark x1="83988" y1="11944" x2="82851" y2="11389"/>
                        <a14:foregroundMark x1="83574" y1="11481" x2="83574" y2="11481"/>
                        <a14:foregroundMark x1="82955" y1="11852" x2="82955" y2="11852"/>
                        <a14:foregroundMark x1="20455" y1="68981" x2="20455" y2="68981"/>
                        <a14:foregroundMark x1="21384" y1="68889" x2="13223" y2="67037"/>
                        <a14:foregroundMark x1="12190" y1="67130" x2="21281" y2="68426"/>
                        <a14:foregroundMark x1="21281" y1="68611" x2="11983" y2="67315"/>
                        <a14:foregroundMark x1="21178" y1="68704" x2="11364" y2="67315"/>
                        <a14:foregroundMark x1="20764" y1="68796" x2="11054" y2="67500"/>
                        <a14:foregroundMark x1="20558" y1="68333" x2="11157" y2="67407"/>
                        <a14:foregroundMark x1="19628" y1="67685" x2="10847" y2="67222"/>
                        <a14:backgroundMark x1="81818" y1="11759" x2="81818" y2="11759"/>
                        <a14:backgroundMark x1="72004" y1="18519" x2="72004" y2="18519"/>
                        <a14:backgroundMark x1="72831" y1="17593" x2="81198" y2="11944"/>
                        <a14:backgroundMark x1="83955" y1="2320" x2="84091" y2="1667"/>
                        <a14:backgroundMark x1="82592" y1="8877" x2="83546" y2="4287"/>
                        <a14:backgroundMark x1="82128" y1="11111" x2="82210" y2="10716"/>
                        <a14:backgroundMark x1="84091" y1="1667" x2="83712" y2="1460"/>
                        <a14:backgroundMark x1="96014" y1="11995" x2="96694" y2="12037"/>
                        <a14:backgroundMark x1="83988" y1="1852" x2="83639" y2="1570"/>
                        <a14:backgroundMark x1="83761" y1="12811" x2="81818" y2="11852"/>
                        <a14:backgroundMark x1="82995" y1="11407" x2="82335" y2="11389"/>
                        <a14:backgroundMark x1="95868" y1="11759" x2="92028" y2="11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76" t="62842" r="34517" b="7365"/>
          <a:stretch/>
        </p:blipFill>
        <p:spPr>
          <a:xfrm>
            <a:off x="663494" y="3670120"/>
            <a:ext cx="1957620" cy="1885796"/>
          </a:xfrm>
          <a:prstGeom prst="rect">
            <a:avLst/>
          </a:prstGeom>
        </p:spPr>
      </p:pic>
      <p:pic>
        <p:nvPicPr>
          <p:cNvPr id="19" name="Picture 1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9278BDF-E057-45CE-A542-D569AB64A8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3" b="89630" l="1343" r="96281">
                        <a14:foregroundMark x1="59814" y1="82407" x2="58264" y2="84259"/>
                        <a14:foregroundMark x1="51343" y1="77315" x2="52479" y2="81852"/>
                        <a14:foregroundMark x1="59814" y1="81111" x2="58471" y2="71667"/>
                        <a14:foregroundMark x1="58471" y1="71667" x2="47727" y2="70833"/>
                        <a14:foregroundMark x1="47727" y1="70833" x2="38120" y2="75370"/>
                        <a14:foregroundMark x1="38120" y1="75370" x2="38017" y2="85370"/>
                        <a14:foregroundMark x1="38017" y1="85370" x2="48140" y2="89167"/>
                        <a14:foregroundMark x1="48140" y1="89167" x2="57748" y2="85833"/>
                        <a14:foregroundMark x1="57748" y1="85833" x2="59194" y2="80000"/>
                        <a14:foregroundMark x1="55682" y1="75648" x2="45351" y2="77593"/>
                        <a14:foregroundMark x1="45351" y1="77593" x2="39773" y2="81111"/>
                        <a14:foregroundMark x1="37087" y1="70556" x2="45558" y2="70556"/>
                        <a14:foregroundMark x1="36260" y1="88241" x2="58574" y2="88611"/>
                        <a14:foregroundMark x1="58574" y1="88611" x2="60331" y2="84259"/>
                        <a14:foregroundMark x1="72417" y1="89444" x2="82231" y2="72407"/>
                        <a14:foregroundMark x1="82231" y1="72407" x2="94525" y2="88889"/>
                        <a14:foregroundMark x1="94525" y1="88889" x2="72727" y2="88796"/>
                        <a14:foregroundMark x1="72727" y1="88796" x2="72211" y2="88981"/>
                        <a14:foregroundMark x1="91736" y1="83519" x2="96281" y2="88981"/>
                        <a14:foregroundMark x1="19008" y1="87778" x2="24277" y2="85093"/>
                        <a14:foregroundMark x1="24380" y1="76944" x2="20248" y2="71759"/>
                        <a14:foregroundMark x1="8058" y1="69815" x2="3616" y2="78611"/>
                        <a14:foregroundMark x1="3616" y1="78611" x2="7541" y2="87870"/>
                        <a14:foregroundMark x1="7541" y1="87870" x2="12707" y2="89630"/>
                        <a14:foregroundMark x1="6818" y1="69630" x2="1653" y2="77963"/>
                        <a14:foregroundMark x1="1653" y1="77963" x2="4545" y2="85463"/>
                        <a14:foregroundMark x1="49070" y1="73333" x2="49070" y2="73333"/>
                        <a14:foregroundMark x1="4029" y1="44815" x2="12913" y2="46204"/>
                        <a14:foregroundMark x1="1446" y1="46944" x2="2376" y2="51389"/>
                        <a14:foregroundMark x1="57231" y1="20648" x2="57231" y2="20648"/>
                        <a14:foregroundMark x1="53099" y1="17222" x2="53099" y2="17222"/>
                        <a14:foregroundMark x1="47521" y1="12315" x2="47521" y2="12315"/>
                        <a14:foregroundMark x1="41736" y1="9537" x2="41736" y2="9537"/>
                        <a14:foregroundMark x1="35537" y1="4722" x2="35537" y2="4722"/>
                        <a14:foregroundMark x1="79545" y1="10926" x2="79545" y2="10926"/>
                        <a14:foregroundMark x1="86157" y1="2778" x2="86157" y2="1389"/>
                        <a14:foregroundMark x1="81612" y1="2870" x2="82474" y2="1325"/>
                        <a14:foregroundMark x1="82547" y1="1477" x2="79339" y2="2407"/>
                        <a14:foregroundMark x1="79339" y1="15370" x2="79545" y2="15556"/>
                        <a14:foregroundMark x1="84814" y1="16574" x2="84091" y2="16019"/>
                        <a14:foregroundMark x1="82335" y1="1667" x2="82335" y2="926"/>
                        <a14:foregroundMark x1="82335" y1="1944" x2="81921" y2="1111"/>
                        <a14:foregroundMark x1="81715" y1="1389" x2="83884" y2="1204"/>
                        <a14:foregroundMark x1="82748" y1="833" x2="81198" y2="1111"/>
                        <a14:foregroundMark x1="93173" y1="14306" x2="94421" y2="14630"/>
                        <a14:foregroundMark x1="84401" y1="12130" x2="93905" y2="15556"/>
                        <a14:foregroundMark x1="93905" y1="15556" x2="86674" y2="12500"/>
                        <a14:foregroundMark x1="86054" y1="12130" x2="83161" y2="11667"/>
                        <a14:foregroundMark x1="83988" y1="11944" x2="82851" y2="11389"/>
                        <a14:foregroundMark x1="83574" y1="11481" x2="83574" y2="11481"/>
                        <a14:foregroundMark x1="82955" y1="11852" x2="82955" y2="11852"/>
                        <a14:foregroundMark x1="20455" y1="68981" x2="20455" y2="68981"/>
                        <a14:foregroundMark x1="21384" y1="68889" x2="13223" y2="67037"/>
                        <a14:foregroundMark x1="12190" y1="67130" x2="21281" y2="68426"/>
                        <a14:foregroundMark x1="21281" y1="68611" x2="11983" y2="67315"/>
                        <a14:foregroundMark x1="21178" y1="68704" x2="11364" y2="67315"/>
                        <a14:foregroundMark x1="20764" y1="68796" x2="11054" y2="67500"/>
                        <a14:foregroundMark x1="20558" y1="68333" x2="11157" y2="67407"/>
                        <a14:foregroundMark x1="19628" y1="67685" x2="10847" y2="67222"/>
                        <a14:backgroundMark x1="81818" y1="11759" x2="81818" y2="11759"/>
                        <a14:backgroundMark x1="72004" y1="18519" x2="72004" y2="18519"/>
                        <a14:backgroundMark x1="72831" y1="17593" x2="81198" y2="11944"/>
                        <a14:backgroundMark x1="83955" y1="2320" x2="84091" y2="1667"/>
                        <a14:backgroundMark x1="82592" y1="8877" x2="83546" y2="4287"/>
                        <a14:backgroundMark x1="82128" y1="11111" x2="82210" y2="10716"/>
                        <a14:backgroundMark x1="84091" y1="1667" x2="83712" y2="1460"/>
                        <a14:backgroundMark x1="96014" y1="11995" x2="96694" y2="12037"/>
                        <a14:backgroundMark x1="83988" y1="1852" x2="83639" y2="1570"/>
                        <a14:backgroundMark x1="83761" y1="12811" x2="81818" y2="11852"/>
                        <a14:backgroundMark x1="82995" y1="11407" x2="82335" y2="11389"/>
                        <a14:backgroundMark x1="95868" y1="11759" x2="92028" y2="11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49" t="1" r="33944" b="70678"/>
          <a:stretch/>
        </p:blipFill>
        <p:spPr>
          <a:xfrm>
            <a:off x="9315741" y="3685041"/>
            <a:ext cx="1957620" cy="1855954"/>
          </a:xfrm>
          <a:prstGeom prst="rect">
            <a:avLst/>
          </a:prstGeom>
        </p:spPr>
      </p:pic>
      <p:pic>
        <p:nvPicPr>
          <p:cNvPr id="20" name="Picture 19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2A3701E-631C-4400-BE34-62C33B04DA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3" b="89630" l="1343" r="96281">
                        <a14:foregroundMark x1="59814" y1="82407" x2="58264" y2="84259"/>
                        <a14:foregroundMark x1="51343" y1="77315" x2="52479" y2="81852"/>
                        <a14:foregroundMark x1="59814" y1="81111" x2="58471" y2="71667"/>
                        <a14:foregroundMark x1="58471" y1="71667" x2="47727" y2="70833"/>
                        <a14:foregroundMark x1="47727" y1="70833" x2="38120" y2="75370"/>
                        <a14:foregroundMark x1="38120" y1="75370" x2="38017" y2="85370"/>
                        <a14:foregroundMark x1="38017" y1="85370" x2="48140" y2="89167"/>
                        <a14:foregroundMark x1="48140" y1="89167" x2="57748" y2="85833"/>
                        <a14:foregroundMark x1="57748" y1="85833" x2="59194" y2="80000"/>
                        <a14:foregroundMark x1="55682" y1="75648" x2="45351" y2="77593"/>
                        <a14:foregroundMark x1="45351" y1="77593" x2="39773" y2="81111"/>
                        <a14:foregroundMark x1="37087" y1="70556" x2="45558" y2="70556"/>
                        <a14:foregroundMark x1="36260" y1="88241" x2="58574" y2="88611"/>
                        <a14:foregroundMark x1="58574" y1="88611" x2="60331" y2="84259"/>
                        <a14:foregroundMark x1="72417" y1="89444" x2="82231" y2="72407"/>
                        <a14:foregroundMark x1="82231" y1="72407" x2="94525" y2="88889"/>
                        <a14:foregroundMark x1="94525" y1="88889" x2="72727" y2="88796"/>
                        <a14:foregroundMark x1="72727" y1="88796" x2="72211" y2="88981"/>
                        <a14:foregroundMark x1="91736" y1="83519" x2="96281" y2="88981"/>
                        <a14:foregroundMark x1="19008" y1="87778" x2="24277" y2="85093"/>
                        <a14:foregroundMark x1="24380" y1="76944" x2="20248" y2="71759"/>
                        <a14:foregroundMark x1="8058" y1="69815" x2="3616" y2="78611"/>
                        <a14:foregroundMark x1="3616" y1="78611" x2="7541" y2="87870"/>
                        <a14:foregroundMark x1="7541" y1="87870" x2="12707" y2="89630"/>
                        <a14:foregroundMark x1="6818" y1="69630" x2="1653" y2="77963"/>
                        <a14:foregroundMark x1="1653" y1="77963" x2="4545" y2="85463"/>
                        <a14:foregroundMark x1="49070" y1="73333" x2="49070" y2="73333"/>
                        <a14:foregroundMark x1="4029" y1="44815" x2="12913" y2="46204"/>
                        <a14:foregroundMark x1="1446" y1="46944" x2="2376" y2="51389"/>
                        <a14:foregroundMark x1="57231" y1="20648" x2="57231" y2="20648"/>
                        <a14:foregroundMark x1="53099" y1="17222" x2="53099" y2="17222"/>
                        <a14:foregroundMark x1="47521" y1="12315" x2="47521" y2="12315"/>
                        <a14:foregroundMark x1="41736" y1="9537" x2="41736" y2="9537"/>
                        <a14:foregroundMark x1="35537" y1="4722" x2="35537" y2="4722"/>
                        <a14:foregroundMark x1="79545" y1="10926" x2="79545" y2="10926"/>
                        <a14:foregroundMark x1="86157" y1="2778" x2="86157" y2="1389"/>
                        <a14:foregroundMark x1="81612" y1="2870" x2="82474" y2="1325"/>
                        <a14:foregroundMark x1="82547" y1="1477" x2="79339" y2="2407"/>
                        <a14:foregroundMark x1="79339" y1="15370" x2="79545" y2="15556"/>
                        <a14:foregroundMark x1="84814" y1="16574" x2="84091" y2="16019"/>
                        <a14:foregroundMark x1="82335" y1="1667" x2="82335" y2="926"/>
                        <a14:foregroundMark x1="82335" y1="1944" x2="81921" y2="1111"/>
                        <a14:foregroundMark x1="81715" y1="1389" x2="83884" y2="1204"/>
                        <a14:foregroundMark x1="82748" y1="833" x2="81198" y2="1111"/>
                        <a14:foregroundMark x1="93173" y1="14306" x2="94421" y2="14630"/>
                        <a14:foregroundMark x1="84401" y1="12130" x2="93905" y2="15556"/>
                        <a14:foregroundMark x1="93905" y1="15556" x2="86674" y2="12500"/>
                        <a14:foregroundMark x1="86054" y1="12130" x2="83161" y2="11667"/>
                        <a14:foregroundMark x1="83988" y1="11944" x2="82851" y2="11389"/>
                        <a14:foregroundMark x1="83574" y1="11481" x2="83574" y2="11481"/>
                        <a14:foregroundMark x1="82955" y1="11852" x2="82955" y2="11852"/>
                        <a14:foregroundMark x1="20455" y1="68981" x2="20455" y2="68981"/>
                        <a14:foregroundMark x1="21384" y1="68889" x2="13223" y2="67037"/>
                        <a14:foregroundMark x1="12190" y1="67130" x2="21281" y2="68426"/>
                        <a14:foregroundMark x1="21281" y1="68611" x2="11983" y2="67315"/>
                        <a14:foregroundMark x1="21178" y1="68704" x2="11364" y2="67315"/>
                        <a14:foregroundMark x1="20764" y1="68796" x2="11054" y2="67500"/>
                        <a14:foregroundMark x1="20558" y1="68333" x2="11157" y2="67407"/>
                        <a14:foregroundMark x1="19628" y1="67685" x2="10847" y2="67222"/>
                        <a14:backgroundMark x1="81818" y1="11759" x2="81818" y2="11759"/>
                        <a14:backgroundMark x1="72004" y1="18519" x2="72004" y2="18519"/>
                        <a14:backgroundMark x1="72831" y1="17593" x2="81198" y2="11944"/>
                        <a14:backgroundMark x1="83955" y1="2320" x2="84091" y2="1667"/>
                        <a14:backgroundMark x1="82592" y1="8877" x2="83546" y2="4287"/>
                        <a14:backgroundMark x1="82128" y1="11111" x2="82210" y2="10716"/>
                        <a14:backgroundMark x1="84091" y1="1667" x2="83712" y2="1460"/>
                        <a14:backgroundMark x1="96014" y1="11995" x2="96694" y2="12037"/>
                        <a14:backgroundMark x1="83988" y1="1852" x2="83639" y2="1570"/>
                        <a14:backgroundMark x1="83761" y1="12811" x2="81818" y2="11852"/>
                        <a14:backgroundMark x1="82995" y1="11407" x2="82335" y2="11389"/>
                        <a14:backgroundMark x1="95868" y1="11759" x2="92028" y2="11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006" r="65392" b="38215"/>
          <a:stretch/>
        </p:blipFill>
        <p:spPr>
          <a:xfrm>
            <a:off x="6330720" y="3765512"/>
            <a:ext cx="1963343" cy="1695013"/>
          </a:xfrm>
          <a:prstGeom prst="rect">
            <a:avLst/>
          </a:prstGeom>
        </p:spPr>
      </p:pic>
      <p:pic>
        <p:nvPicPr>
          <p:cNvPr id="21" name="Picture 20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3329DAA-C297-4D9B-9B1C-5B0587ED1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3" b="89630" l="1343" r="96281">
                        <a14:foregroundMark x1="59814" y1="82407" x2="58264" y2="84259"/>
                        <a14:foregroundMark x1="51343" y1="77315" x2="52479" y2="81852"/>
                        <a14:foregroundMark x1="59814" y1="81111" x2="58471" y2="71667"/>
                        <a14:foregroundMark x1="58471" y1="71667" x2="47727" y2="70833"/>
                        <a14:foregroundMark x1="47727" y1="70833" x2="38120" y2="75370"/>
                        <a14:foregroundMark x1="38120" y1="75370" x2="38017" y2="85370"/>
                        <a14:foregroundMark x1="38017" y1="85370" x2="48140" y2="89167"/>
                        <a14:foregroundMark x1="48140" y1="89167" x2="57748" y2="85833"/>
                        <a14:foregroundMark x1="57748" y1="85833" x2="59194" y2="80000"/>
                        <a14:foregroundMark x1="55682" y1="75648" x2="45351" y2="77593"/>
                        <a14:foregroundMark x1="45351" y1="77593" x2="39773" y2="81111"/>
                        <a14:foregroundMark x1="37087" y1="70556" x2="45558" y2="70556"/>
                        <a14:foregroundMark x1="36260" y1="88241" x2="58574" y2="88611"/>
                        <a14:foregroundMark x1="58574" y1="88611" x2="60331" y2="84259"/>
                        <a14:foregroundMark x1="72417" y1="89444" x2="82231" y2="72407"/>
                        <a14:foregroundMark x1="82231" y1="72407" x2="94525" y2="88889"/>
                        <a14:foregroundMark x1="94525" y1="88889" x2="72727" y2="88796"/>
                        <a14:foregroundMark x1="72727" y1="88796" x2="72211" y2="88981"/>
                        <a14:foregroundMark x1="91736" y1="83519" x2="96281" y2="88981"/>
                        <a14:foregroundMark x1="19008" y1="87778" x2="24277" y2="85093"/>
                        <a14:foregroundMark x1="24380" y1="76944" x2="20248" y2="71759"/>
                        <a14:foregroundMark x1="8058" y1="69815" x2="3616" y2="78611"/>
                        <a14:foregroundMark x1="3616" y1="78611" x2="7541" y2="87870"/>
                        <a14:foregroundMark x1="7541" y1="87870" x2="12707" y2="89630"/>
                        <a14:foregroundMark x1="6818" y1="69630" x2="1653" y2="77963"/>
                        <a14:foregroundMark x1="1653" y1="77963" x2="4545" y2="85463"/>
                        <a14:foregroundMark x1="49070" y1="73333" x2="49070" y2="73333"/>
                        <a14:foregroundMark x1="4029" y1="44815" x2="12913" y2="46204"/>
                        <a14:foregroundMark x1="1446" y1="46944" x2="2376" y2="51389"/>
                        <a14:foregroundMark x1="57231" y1="20648" x2="57231" y2="20648"/>
                        <a14:foregroundMark x1="53099" y1="17222" x2="53099" y2="17222"/>
                        <a14:foregroundMark x1="47521" y1="12315" x2="47521" y2="12315"/>
                        <a14:foregroundMark x1="41736" y1="9537" x2="41736" y2="9537"/>
                        <a14:foregroundMark x1="35537" y1="4722" x2="35537" y2="4722"/>
                        <a14:foregroundMark x1="79545" y1="10926" x2="79545" y2="10926"/>
                        <a14:foregroundMark x1="86157" y1="2778" x2="86157" y2="1389"/>
                        <a14:foregroundMark x1="81612" y1="2870" x2="82474" y2="1325"/>
                        <a14:foregroundMark x1="82547" y1="1477" x2="79339" y2="2407"/>
                        <a14:foregroundMark x1="79339" y1="15370" x2="79545" y2="15556"/>
                        <a14:foregroundMark x1="84814" y1="16574" x2="84091" y2="16019"/>
                        <a14:foregroundMark x1="82335" y1="1667" x2="82335" y2="926"/>
                        <a14:foregroundMark x1="82335" y1="1944" x2="81921" y2="1111"/>
                        <a14:foregroundMark x1="81715" y1="1389" x2="83884" y2="1204"/>
                        <a14:foregroundMark x1="82748" y1="833" x2="81198" y2="1111"/>
                        <a14:foregroundMark x1="93173" y1="14306" x2="94421" y2="14630"/>
                        <a14:foregroundMark x1="84401" y1="12130" x2="93905" y2="15556"/>
                        <a14:foregroundMark x1="93905" y1="15556" x2="86674" y2="12500"/>
                        <a14:foregroundMark x1="86054" y1="12130" x2="83161" y2="11667"/>
                        <a14:foregroundMark x1="83988" y1="11944" x2="82851" y2="11389"/>
                        <a14:foregroundMark x1="83574" y1="11481" x2="83574" y2="11481"/>
                        <a14:foregroundMark x1="82955" y1="11852" x2="82955" y2="11852"/>
                        <a14:foregroundMark x1="20455" y1="68981" x2="20455" y2="68981"/>
                        <a14:foregroundMark x1="21384" y1="68889" x2="13223" y2="67037"/>
                        <a14:foregroundMark x1="12190" y1="67130" x2="21281" y2="68426"/>
                        <a14:foregroundMark x1="21281" y1="68611" x2="11983" y2="67315"/>
                        <a14:foregroundMark x1="21178" y1="68704" x2="11364" y2="67315"/>
                        <a14:foregroundMark x1="20764" y1="68796" x2="11054" y2="67500"/>
                        <a14:foregroundMark x1="20558" y1="68333" x2="11157" y2="67407"/>
                        <a14:foregroundMark x1="19628" y1="67685" x2="10847" y2="67222"/>
                        <a14:backgroundMark x1="81818" y1="11759" x2="81818" y2="11759"/>
                        <a14:backgroundMark x1="72004" y1="18519" x2="72004" y2="18519"/>
                        <a14:backgroundMark x1="72831" y1="17593" x2="81198" y2="11944"/>
                        <a14:backgroundMark x1="83955" y1="2320" x2="84091" y2="1667"/>
                        <a14:backgroundMark x1="82592" y1="8877" x2="83546" y2="4287"/>
                        <a14:backgroundMark x1="82128" y1="11111" x2="82210" y2="10716"/>
                        <a14:backgroundMark x1="84091" y1="1667" x2="83712" y2="1460"/>
                        <a14:backgroundMark x1="96014" y1="11995" x2="96694" y2="12037"/>
                        <a14:backgroundMark x1="83988" y1="1852" x2="83639" y2="1570"/>
                        <a14:backgroundMark x1="83761" y1="12811" x2="81818" y2="11852"/>
                        <a14:backgroundMark x1="82995" y1="11407" x2="82335" y2="11389"/>
                        <a14:backgroundMark x1="95868" y1="11759" x2="92028" y2="11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313" r="70629" b="7365"/>
          <a:stretch/>
        </p:blipFill>
        <p:spPr>
          <a:xfrm>
            <a:off x="3642791" y="3685041"/>
            <a:ext cx="1666252" cy="185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32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13A4E-C33A-4691-8B05-D11BD1F8C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157"/>
            <a:ext cx="10515600" cy="966531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Hypothesis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879EF-91FE-412A-A0D9-E06418A0B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6426" y="1825625"/>
            <a:ext cx="68573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JAMS expected that countries who provide more resources for education (as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a result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 more educated population) will provide more family planning, therefore infant mortality rates would be lower</a:t>
            </a:r>
          </a:p>
          <a:p>
            <a:pPr marL="0" indent="0">
              <a:buNone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98463" indent="-227013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Graphs using world data should show correlations between high education levels and low infant mortality rates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925817-5552-4FAF-B1A0-478BEACFD62A}"/>
              </a:ext>
            </a:extLst>
          </p:cNvPr>
          <p:cNvGrpSpPr/>
          <p:nvPr/>
        </p:nvGrpSpPr>
        <p:grpSpPr>
          <a:xfrm>
            <a:off x="573284" y="164956"/>
            <a:ext cx="11114187" cy="514728"/>
            <a:chOff x="573284" y="164956"/>
            <a:chExt cx="11114187" cy="5147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12F20-A283-47FE-BDF2-9DDA9543639B}"/>
                </a:ext>
              </a:extLst>
            </p:cNvPr>
            <p:cNvSpPr/>
            <p:nvPr/>
          </p:nvSpPr>
          <p:spPr>
            <a:xfrm>
              <a:off x="573284" y="164956"/>
              <a:ext cx="1604742" cy="5147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Intro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14410B-FE04-4AF7-87F0-131F85D16B0D}"/>
                </a:ext>
              </a:extLst>
            </p:cNvPr>
            <p:cNvSpPr/>
            <p:nvPr/>
          </p:nvSpPr>
          <p:spPr>
            <a:xfrm>
              <a:off x="2435385" y="164956"/>
              <a:ext cx="180368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Exploration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C79C3E-7CA5-4720-AEA7-1A1065DE2DFB}"/>
                </a:ext>
              </a:extLst>
            </p:cNvPr>
            <p:cNvSpPr/>
            <p:nvPr/>
          </p:nvSpPr>
          <p:spPr>
            <a:xfrm>
              <a:off x="4496426" y="164956"/>
              <a:ext cx="1604742" cy="514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Cleanup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727B99-8461-42CA-A289-55BF8C32CCA7}"/>
                </a:ext>
              </a:extLst>
            </p:cNvPr>
            <p:cNvSpPr/>
            <p:nvPr/>
          </p:nvSpPr>
          <p:spPr>
            <a:xfrm>
              <a:off x="6358527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Analysis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B88A61-6166-4014-B8C9-0A62D673B8BA}"/>
                </a:ext>
              </a:extLst>
            </p:cNvPr>
            <p:cNvSpPr/>
            <p:nvPr/>
          </p:nvSpPr>
          <p:spPr>
            <a:xfrm>
              <a:off x="8220628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Graphs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6FA649-FB37-4F2E-82C3-7FD3377BD489}"/>
                </a:ext>
              </a:extLst>
            </p:cNvPr>
            <p:cNvSpPr/>
            <p:nvPr/>
          </p:nvSpPr>
          <p:spPr>
            <a:xfrm>
              <a:off x="10082729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Conclusions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29FFE74-1A7B-4DFB-9970-1F2F7328249B}"/>
                </a:ext>
              </a:extLst>
            </p:cNvPr>
            <p:cNvCxnSpPr/>
            <p:nvPr/>
          </p:nvCxnSpPr>
          <p:spPr>
            <a:xfrm>
              <a:off x="2178026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F45C4BA-385A-4893-AFAC-C6417B703DA0}"/>
                </a:ext>
              </a:extLst>
            </p:cNvPr>
            <p:cNvCxnSpPr/>
            <p:nvPr/>
          </p:nvCxnSpPr>
          <p:spPr>
            <a:xfrm>
              <a:off x="4239067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FEB5852-C1C4-47AF-97D5-85E9BA73F0D3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6101168" y="422317"/>
              <a:ext cx="25735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E661A5A-09FD-4085-AF70-1C6B212744A3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7963269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2E2E745-B1DC-496B-BE5A-C6AC5C5CEEB3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9825370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A picture containing drawing, clock, sign&#10;&#10;Description automatically generated">
            <a:extLst>
              <a:ext uri="{FF2B5EF4-FFF2-40B4-BE49-F238E27FC236}">
                <a16:creationId xmlns:a16="http://schemas.microsoft.com/office/drawing/2014/main" id="{B3CF0FE7-94F2-4D1A-AD46-0FFCFBE6A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89" b="99654" l="9200" r="94400">
                        <a14:foregroundMark x1="57600" y1="60208" x2="58000" y2="65052"/>
                        <a14:foregroundMark x1="33600" y1="61938" x2="36000" y2="69550"/>
                        <a14:foregroundMark x1="76000" y1="77163" x2="90400" y2="76817"/>
                        <a14:foregroundMark x1="93600" y1="80277" x2="94400" y2="74394"/>
                        <a14:foregroundMark x1="49200" y1="90657" x2="66800" y2="80969"/>
                        <a14:foregroundMark x1="18400" y1="74048" x2="18400" y2="74048"/>
                        <a14:foregroundMark x1="18400" y1="74048" x2="18400" y2="74048"/>
                        <a14:foregroundMark x1="21600" y1="78893" x2="37600" y2="90311"/>
                        <a14:foregroundMark x1="37600" y1="90311" x2="44400" y2="91349"/>
                        <a14:foregroundMark x1="11600" y1="67474" x2="11200" y2="64706"/>
                        <a14:foregroundMark x1="12800" y1="64014" x2="11600" y2="68858"/>
                        <a14:foregroundMark x1="11600" y1="64014" x2="12000" y2="69204"/>
                        <a14:foregroundMark x1="13600" y1="61246" x2="12400" y2="70242"/>
                        <a14:foregroundMark x1="20400" y1="60554" x2="16400" y2="69896"/>
                        <a14:foregroundMark x1="14000" y1="70934" x2="12800" y2="63322"/>
                        <a14:foregroundMark x1="15600" y1="61246" x2="12800" y2="69204"/>
                        <a14:foregroundMark x1="14000" y1="60900" x2="12400" y2="69896"/>
                        <a14:foregroundMark x1="16000" y1="59862" x2="16000" y2="70242"/>
                        <a14:foregroundMark x1="16800" y1="58478" x2="17200" y2="70588"/>
                        <a14:foregroundMark x1="19600" y1="56401" x2="22400" y2="69204"/>
                        <a14:foregroundMark x1="12800" y1="70934" x2="12000" y2="61246"/>
                        <a14:foregroundMark x1="43600" y1="94464" x2="34000" y2="99654"/>
                        <a14:foregroundMark x1="49200" y1="93772" x2="60400" y2="99654"/>
                        <a14:foregroundMark x1="41600" y1="88581" x2="41600" y2="88581"/>
                        <a14:foregroundMark x1="33200" y1="86159" x2="44000" y2="89619"/>
                        <a14:foregroundMark x1="10000" y1="68512" x2="10400" y2="65398"/>
                        <a14:foregroundMark x1="9600" y1="68512" x2="9200" y2="66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8" y="1091954"/>
            <a:ext cx="3853938" cy="445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6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B86D-9B19-4BB2-B12D-0214D024C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973"/>
            <a:ext cx="10515600" cy="1064715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10726-87C6-483E-AF81-F0310C7AA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49271" cy="4351338"/>
          </a:xfrm>
        </p:spPr>
        <p:txBody>
          <a:bodyPr>
            <a:norm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Data Sources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 UNICEF, OECD</a:t>
            </a:r>
            <a:endParaRPr lang="en-US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Tools (Methods):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Pandas, Matplotlib, Python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Jupyter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Notebook)</a:t>
            </a:r>
            <a:endParaRPr lang="en-US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63D68B-6F50-4C26-9C50-F12ACCE4D3F0}"/>
              </a:ext>
            </a:extLst>
          </p:cNvPr>
          <p:cNvGrpSpPr/>
          <p:nvPr/>
        </p:nvGrpSpPr>
        <p:grpSpPr>
          <a:xfrm>
            <a:off x="573284" y="164956"/>
            <a:ext cx="11114187" cy="514728"/>
            <a:chOff x="573284" y="164956"/>
            <a:chExt cx="11114187" cy="5147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153E61-D206-40F1-B84F-EAF2A6682411}"/>
                </a:ext>
              </a:extLst>
            </p:cNvPr>
            <p:cNvSpPr/>
            <p:nvPr/>
          </p:nvSpPr>
          <p:spPr>
            <a:xfrm>
              <a:off x="573284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Intro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3C53D3-183A-4F22-AC5F-D4ACC72E4785}"/>
                </a:ext>
              </a:extLst>
            </p:cNvPr>
            <p:cNvSpPr/>
            <p:nvPr/>
          </p:nvSpPr>
          <p:spPr>
            <a:xfrm>
              <a:off x="2435385" y="164956"/>
              <a:ext cx="1803682" cy="5147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Data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7FFB39-BCD9-4385-B955-719C57C4C67A}"/>
                </a:ext>
              </a:extLst>
            </p:cNvPr>
            <p:cNvSpPr/>
            <p:nvPr/>
          </p:nvSpPr>
          <p:spPr>
            <a:xfrm>
              <a:off x="4496426" y="164956"/>
              <a:ext cx="1604742" cy="514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Cleanup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4DBB53-A1AF-4863-8845-9323ADD9625A}"/>
                </a:ext>
              </a:extLst>
            </p:cNvPr>
            <p:cNvSpPr/>
            <p:nvPr/>
          </p:nvSpPr>
          <p:spPr>
            <a:xfrm>
              <a:off x="6358527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Analysis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5B56EC-7EA5-4CB9-8853-0BF2222791C3}"/>
                </a:ext>
              </a:extLst>
            </p:cNvPr>
            <p:cNvSpPr/>
            <p:nvPr/>
          </p:nvSpPr>
          <p:spPr>
            <a:xfrm>
              <a:off x="8220628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Graphs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E27AA3-07C4-4DFC-A9BB-45B511C1EFBC}"/>
                </a:ext>
              </a:extLst>
            </p:cNvPr>
            <p:cNvSpPr/>
            <p:nvPr/>
          </p:nvSpPr>
          <p:spPr>
            <a:xfrm>
              <a:off x="10082729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Conclusions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21A5E1-623F-41C4-B3B3-1B5E25389FC0}"/>
                </a:ext>
              </a:extLst>
            </p:cNvPr>
            <p:cNvCxnSpPr/>
            <p:nvPr/>
          </p:nvCxnSpPr>
          <p:spPr>
            <a:xfrm>
              <a:off x="2178026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84026F1-5EC1-488B-ACF7-00AA7112D6A4}"/>
                </a:ext>
              </a:extLst>
            </p:cNvPr>
            <p:cNvCxnSpPr/>
            <p:nvPr/>
          </p:nvCxnSpPr>
          <p:spPr>
            <a:xfrm>
              <a:off x="4239067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83D2C5C-A453-4B4F-88B3-BE9E35D56C2A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6101168" y="422317"/>
              <a:ext cx="25735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F91A932-79D0-44B5-B027-38C1B85E2CA1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7963269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132161-51ED-424C-A481-1013F72E0E2A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9825370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98E2BFFF-B209-4E55-8657-34F0CB2A80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425" r="94521">
                        <a14:foregroundMark x1="18219" y1="23333" x2="17426" y2="33620"/>
                        <a14:foregroundMark x1="29178" y1="32000" x2="29315" y2="44667"/>
                        <a14:foregroundMark x1="24932" y1="49667" x2="30137" y2="50667"/>
                        <a14:foregroundMark x1="33506" y1="49667" x2="35753" y2="49000"/>
                        <a14:foregroundMark x1="30137" y1="50667" x2="33506" y2="49667"/>
                        <a14:foregroundMark x1="35753" y1="49000" x2="43151" y2="49667"/>
                        <a14:foregroundMark x1="35319" y1="57461" x2="39452" y2="56667"/>
                        <a14:foregroundMark x1="34247" y1="57667" x2="35012" y2="57520"/>
                        <a14:foregroundMark x1="39452" y1="56667" x2="41644" y2="57000"/>
                        <a14:foregroundMark x1="36328" y1="62432" x2="40411" y2="63000"/>
                        <a14:foregroundMark x1="35616" y1="62333" x2="35770" y2="62354"/>
                        <a14:foregroundMark x1="49847" y1="71771" x2="50066" y2="71448"/>
                        <a14:foregroundMark x1="40957" y1="28237" x2="39041" y2="29333"/>
                        <a14:foregroundMark x1="16301" y1="22667" x2="16575" y2="28000"/>
                        <a14:foregroundMark x1="64658" y1="68000" x2="71096" y2="68000"/>
                        <a14:foregroundMark x1="71096" y1="68000" x2="76575" y2="58333"/>
                        <a14:foregroundMark x1="76575" y1="58333" x2="77260" y2="43667"/>
                        <a14:foregroundMark x1="77260" y1="43667" x2="71233" y2="39667"/>
                        <a14:foregroundMark x1="71233" y1="39667" x2="68082" y2="51000"/>
                        <a14:foregroundMark x1="68082" y1="51000" x2="68356" y2="54333"/>
                        <a14:foregroundMark x1="75890" y1="31333" x2="75890" y2="31333"/>
                        <a14:foregroundMark x1="74932" y1="39333" x2="74932" y2="39333"/>
                        <a14:foregroundMark x1="74932" y1="29667" x2="74932" y2="36667"/>
                        <a14:foregroundMark x1="85479" y1="64667" x2="89315" y2="55667"/>
                        <a14:foregroundMark x1="89315" y1="55667" x2="90274" y2="43000"/>
                        <a14:foregroundMark x1="90274" y1="43000" x2="89589" y2="35000"/>
                        <a14:foregroundMark x1="92192" y1="32000" x2="93562" y2="44667"/>
                        <a14:foregroundMark x1="93562" y1="44667" x2="90137" y2="55667"/>
                        <a14:foregroundMark x1="90137" y1="55667" x2="88630" y2="57000"/>
                        <a14:foregroundMark x1="33973" y1="35667" x2="33973" y2="35667"/>
                        <a14:foregroundMark x1="34658" y1="29000" x2="34658" y2="29000"/>
                        <a14:foregroundMark x1="51298" y1="43904" x2="51079" y2="43932"/>
                        <a14:foregroundMark x1="56046" y1="43296" x2="52085" y2="43803"/>
                        <a14:foregroundMark x1="41781" y1="27667" x2="41781" y2="27667"/>
                        <a14:foregroundMark x1="41781" y1="27667" x2="41781" y2="27667"/>
                        <a14:foregroundMark x1="40822" y1="28000" x2="44316" y2="30758"/>
                        <a14:foregroundMark x1="50136" y1="43576" x2="46438" y2="43333"/>
                        <a14:foregroundMark x1="51050" y1="43636" x2="50271" y2="43585"/>
                        <a14:foregroundMark x1="56069" y1="43967" x2="52104" y2="43706"/>
                        <a14:foregroundMark x1="90548" y1="53333" x2="91233" y2="51667"/>
                        <a14:backgroundMark x1="53425" y1="62333" x2="50685" y2="72333"/>
                        <a14:backgroundMark x1="52192" y1="61000" x2="52192" y2="61000"/>
                        <a14:backgroundMark x1="52466" y1="60000" x2="52466" y2="60000"/>
                        <a14:backgroundMark x1="53288" y1="59667" x2="52329" y2="61000"/>
                        <a14:backgroundMark x1="13699" y1="29667" x2="13836" y2="28667"/>
                        <a14:backgroundMark x1="63151" y1="46333" x2="63151" y2="46333"/>
                        <a14:backgroundMark x1="60959" y1="40333" x2="60959" y2="40333"/>
                        <a14:backgroundMark x1="61507" y1="55667" x2="61507" y2="55667"/>
                        <a14:backgroundMark x1="42329" y1="42667" x2="42329" y2="42667"/>
                        <a14:backgroundMark x1="42355" y1="40373" x2="42466" y2="44333"/>
                        <a14:backgroundMark x1="59302" y1="55574" x2="55205" y2="54000"/>
                        <a14:backgroundMark x1="60411" y1="56000" x2="59336" y2="55587"/>
                        <a14:backgroundMark x1="55205" y1="54000" x2="50137" y2="57000"/>
                        <a14:backgroundMark x1="50137" y1="57000" x2="48082" y2="66000"/>
                        <a14:backgroundMark x1="45342" y1="76000" x2="45342" y2="76000"/>
                        <a14:backgroundMark x1="48904" y1="33667" x2="47671" y2="40000"/>
                        <a14:backgroundMark x1="49589" y1="45667" x2="49726" y2="45667"/>
                        <a14:backgroundMark x1="43973" y1="33000" x2="44384" y2="44333"/>
                        <a14:backgroundMark x1="46301" y1="43333" x2="46301" y2="43333"/>
                        <a14:backgroundMark x1="46849" y1="43333" x2="46849" y2="43333"/>
                        <a14:backgroundMark x1="56027" y1="44667" x2="56027" y2="44667"/>
                        <a14:backgroundMark x1="4521" y1="45667" x2="4521" y2="45667"/>
                        <a14:backgroundMark x1="4932" y1="39333" x2="4932" y2="39333"/>
                        <a14:backgroundMark x1="5205" y1="43333" x2="5205" y2="43333"/>
                        <a14:backgroundMark x1="8082" y1="43333" x2="8082" y2="43333"/>
                        <a14:backgroundMark x1="5479" y1="34667" x2="3836" y2="44000"/>
                        <a14:backgroundMark x1="14932" y1="58000" x2="14932" y2="52667"/>
                        <a14:backgroundMark x1="27534" y1="77333" x2="30137" y2="77333"/>
                        <a14:backgroundMark x1="29726" y1="75333" x2="35616" y2="75667"/>
                        <a14:backgroundMark x1="35616" y1="75667" x2="46301" y2="72667"/>
                        <a14:backgroundMark x1="46301" y1="72667" x2="48904" y2="66667"/>
                        <a14:backgroundMark x1="47260" y1="74667" x2="44932" y2="78000"/>
                        <a14:backgroundMark x1="48219" y1="72333" x2="48630" y2="79333"/>
                        <a14:backgroundMark x1="37671" y1="71000" x2="36027" y2="64000"/>
                        <a14:backgroundMark x1="8767" y1="60667" x2="8767" y2="60667"/>
                        <a14:backgroundMark x1="15616" y1="45000" x2="15616" y2="45000"/>
                        <a14:backgroundMark x1="9041" y1="41000" x2="24932" y2="46333"/>
                        <a14:backgroundMark x1="22877" y1="26667" x2="22603" y2="30333"/>
                        <a14:backgroundMark x1="7945" y1="60667" x2="7397" y2="67667"/>
                        <a14:backgroundMark x1="6164" y1="48000" x2="4247" y2="57000"/>
                        <a14:backgroundMark x1="14247" y1="60000" x2="13014" y2="64667"/>
                        <a14:backgroundMark x1="23836" y1="76000" x2="23014" y2="86667"/>
                        <a14:backgroundMark x1="35205" y1="78333" x2="32466" y2="78667"/>
                        <a14:backgroundMark x1="9178" y1="61000" x2="10685" y2="63000"/>
                        <a14:backgroundMark x1="25342" y1="52333" x2="25342" y2="52333"/>
                        <a14:backgroundMark x1="34110" y1="49667" x2="34110" y2="49667"/>
                        <a14:backgroundMark x1="60548" y1="38333" x2="60959" y2="50000"/>
                        <a14:backgroundMark x1="93836" y1="16667" x2="95068" y2="14667"/>
                        <a14:backgroundMark x1="61370" y1="56667" x2="62877" y2="55667"/>
                        <a14:backgroundMark x1="63699" y1="56000" x2="62329" y2="6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90" t="23531" b="23475"/>
          <a:stretch/>
        </p:blipFill>
        <p:spPr>
          <a:xfrm>
            <a:off x="7212662" y="3473492"/>
            <a:ext cx="3755686" cy="2019046"/>
          </a:xfrm>
          <a:prstGeom prst="rect">
            <a:avLst/>
          </a:prstGeom>
        </p:spPr>
      </p:pic>
      <p:pic>
        <p:nvPicPr>
          <p:cNvPr id="23" name="Picture 22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8382906F-3790-4FCC-AD3E-696F8168D8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022" b="75388" l="6474" r="58265">
                        <a14:foregroundMark x1="43973" y1="62000" x2="43973" y2="62000"/>
                        <a14:foregroundMark x1="34932" y1="28333" x2="34932" y2="28333"/>
                        <a14:foregroundMark x1="27945" y1="34667" x2="27945" y2="34667"/>
                        <a14:foregroundMark x1="27671" y1="29000" x2="28356" y2="42000"/>
                        <a14:foregroundMark x1="28356" y1="42000" x2="28219" y2="43333"/>
                        <a14:foregroundMark x1="19315" y1="25000" x2="17123" y2="35000"/>
                        <a14:foregroundMark x1="9178" y1="46667" x2="9452" y2="55000"/>
                        <a14:foregroundMark x1="19041" y1="49333" x2="18904" y2="64000"/>
                        <a14:foregroundMark x1="41644" y1="53333" x2="44521" y2="64667"/>
                        <a14:foregroundMark x1="44521" y1="64667" x2="42329" y2="54000"/>
                        <a14:foregroundMark x1="46301" y1="62667" x2="46712" y2="55000"/>
                        <a14:foregroundMark x1="49589" y1="72333" x2="49589" y2="72333"/>
                        <a14:foregroundMark x1="42192" y1="51333" x2="40822" y2="63667"/>
                        <a14:foregroundMark x1="40822" y1="63667" x2="40959" y2="67333"/>
                        <a14:foregroundMark x1="41918" y1="51000" x2="40822" y2="63667"/>
                        <a14:foregroundMark x1="40822" y1="63667" x2="40959" y2="64667"/>
                        <a14:foregroundMark x1="41507" y1="50667" x2="40822" y2="65667"/>
                        <a14:foregroundMark x1="41233" y1="50333" x2="40685" y2="66000"/>
                        <a14:foregroundMark x1="42055" y1="51667" x2="40685" y2="66000"/>
                        <a14:foregroundMark x1="40685" y1="63333" x2="41781" y2="51000"/>
                        <a14:foregroundMark x1="41781" y1="51000" x2="41096" y2="64333"/>
                        <a14:foregroundMark x1="41096" y1="64333" x2="41370" y2="65333"/>
                        <a14:foregroundMark x1="41781" y1="51333" x2="40548" y2="64000"/>
                        <a14:foregroundMark x1="40548" y1="64000" x2="42192" y2="64667"/>
                        <a14:foregroundMark x1="41096" y1="50667" x2="41644" y2="65667"/>
                        <a14:foregroundMark x1="41096" y1="63667" x2="40822" y2="50667"/>
                        <a14:foregroundMark x1="40822" y1="50667" x2="41096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76" r="35261" b="18066"/>
          <a:stretch/>
        </p:blipFill>
        <p:spPr>
          <a:xfrm>
            <a:off x="1435616" y="3384508"/>
            <a:ext cx="6001986" cy="24939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712F282-7FC4-4C7E-87CA-572D902666E8}"/>
                  </a:ext>
                </a:extLst>
              </p14:cNvPr>
              <p14:cNvContentPartPr/>
              <p14:nvPr/>
            </p14:nvContentPartPr>
            <p14:xfrm>
              <a:off x="4548930" y="2263237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712F282-7FC4-4C7E-87CA-572D902666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0290" y="225423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87997D4-F2A4-4A0D-8435-5DC245AD60D8}"/>
                  </a:ext>
                </a:extLst>
              </p14:cNvPr>
              <p14:cNvContentPartPr/>
              <p14:nvPr/>
            </p14:nvContentPartPr>
            <p14:xfrm>
              <a:off x="4272090" y="913957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87997D4-F2A4-4A0D-8435-5DC245AD60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3090" y="90531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EE3FB7B-53BF-48C8-B5F4-4FBEDBD3DF5F}"/>
                  </a:ext>
                </a:extLst>
              </p14:cNvPr>
              <p14:cNvContentPartPr/>
              <p14:nvPr/>
            </p14:nvContentPartPr>
            <p14:xfrm>
              <a:off x="2990207" y="3437745"/>
              <a:ext cx="325080" cy="242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EE3FB7B-53BF-48C8-B5F4-4FBEDBD3DF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81207" y="3429105"/>
                <a:ext cx="3427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9C8E66E-E4F9-443E-8C58-7C0152E58F8E}"/>
                  </a:ext>
                </a:extLst>
              </p14:cNvPr>
              <p14:cNvContentPartPr/>
              <p14:nvPr/>
            </p14:nvContentPartPr>
            <p14:xfrm>
              <a:off x="2898767" y="3589305"/>
              <a:ext cx="160920" cy="544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9C8E66E-E4F9-443E-8C58-7C0152E58F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90127" y="3580305"/>
                <a:ext cx="17856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DF7AB10-F5ED-46EC-97D2-0B8B307AC5F4}"/>
                  </a:ext>
                </a:extLst>
              </p14:cNvPr>
              <p14:cNvContentPartPr/>
              <p14:nvPr/>
            </p14:nvContentPartPr>
            <p14:xfrm>
              <a:off x="5450829" y="3473057"/>
              <a:ext cx="1623600" cy="626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DF7AB10-F5ED-46EC-97D2-0B8B307AC5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8189" y="3410057"/>
                <a:ext cx="1749240" cy="7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6368F0A-8BEC-4207-968E-2D020D63EC39}"/>
                  </a:ext>
                </a:extLst>
              </p14:cNvPr>
              <p14:cNvContentPartPr/>
              <p14:nvPr/>
            </p14:nvContentPartPr>
            <p14:xfrm>
              <a:off x="5858559" y="4540260"/>
              <a:ext cx="669240" cy="568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6368F0A-8BEC-4207-968E-2D020D63EC3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22559" y="4504260"/>
                <a:ext cx="7408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FA95E2A-05C9-4159-AA62-4C558D525409}"/>
                  </a:ext>
                </a:extLst>
              </p14:cNvPr>
              <p14:cNvContentPartPr/>
              <p14:nvPr/>
            </p14:nvContentPartPr>
            <p14:xfrm>
              <a:off x="6297399" y="4371420"/>
              <a:ext cx="271080" cy="3081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FA95E2A-05C9-4159-AA62-4C558D52540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61399" y="4335420"/>
                <a:ext cx="34272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7F77AE7-DB83-49FE-80D0-B05F8F0369CD}"/>
                  </a:ext>
                </a:extLst>
              </p14:cNvPr>
              <p14:cNvContentPartPr/>
              <p14:nvPr/>
            </p14:nvContentPartPr>
            <p14:xfrm>
              <a:off x="6261399" y="4364220"/>
              <a:ext cx="320400" cy="423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7F77AE7-DB83-49FE-80D0-B05F8F0369C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25759" y="4328220"/>
                <a:ext cx="39204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7800C36-9C1A-406A-A42A-01D8F74E31DE}"/>
                  </a:ext>
                </a:extLst>
              </p14:cNvPr>
              <p14:cNvContentPartPr/>
              <p14:nvPr/>
            </p14:nvContentPartPr>
            <p14:xfrm>
              <a:off x="6249519" y="4346580"/>
              <a:ext cx="307080" cy="1627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7800C36-9C1A-406A-A42A-01D8F74E31D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13879" y="4310940"/>
                <a:ext cx="378720" cy="23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1B733AE-A0CD-47CA-8793-7402E2A34B46}"/>
              </a:ext>
            </a:extLst>
          </p:cNvPr>
          <p:cNvGrpSpPr/>
          <p:nvPr/>
        </p:nvGrpSpPr>
        <p:grpSpPr>
          <a:xfrm>
            <a:off x="6232599" y="4310580"/>
            <a:ext cx="367920" cy="224280"/>
            <a:chOff x="6232599" y="4310580"/>
            <a:chExt cx="36792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418E14C-1EB2-4D2F-8D46-1AFDFEDEB84B}"/>
                    </a:ext>
                  </a:extLst>
                </p14:cNvPr>
                <p14:cNvContentPartPr/>
                <p14:nvPr/>
              </p14:nvContentPartPr>
              <p14:xfrm>
                <a:off x="6232599" y="4310580"/>
                <a:ext cx="367920" cy="224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418E14C-1EB2-4D2F-8D46-1AFDFEDEB8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96959" y="4274580"/>
                  <a:ext cx="4395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018C7A7-F9BB-468A-876F-DE908CA40AD1}"/>
                    </a:ext>
                  </a:extLst>
                </p14:cNvPr>
                <p14:cNvContentPartPr/>
                <p14:nvPr/>
              </p14:nvContentPartPr>
              <p14:xfrm>
                <a:off x="6264279" y="4411740"/>
                <a:ext cx="138240" cy="96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018C7A7-F9BB-468A-876F-DE908CA40A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28639" y="4375740"/>
                  <a:ext cx="20988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EFAFDE0-ACD3-4183-95E7-90D3A109DA4E}"/>
                  </a:ext>
                </a:extLst>
              </p14:cNvPr>
              <p14:cNvContentPartPr/>
              <p14:nvPr/>
            </p14:nvContentPartPr>
            <p14:xfrm>
              <a:off x="6403498" y="4984804"/>
              <a:ext cx="649080" cy="4712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EFAFDE0-ACD3-4183-95E7-90D3A109DA4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67858" y="4949164"/>
                <a:ext cx="72072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9A43D5D-E2D3-4653-B229-21A53B1D4F50}"/>
                  </a:ext>
                </a:extLst>
              </p14:cNvPr>
              <p14:cNvContentPartPr/>
              <p14:nvPr/>
            </p14:nvContentPartPr>
            <p14:xfrm>
              <a:off x="5946658" y="4942684"/>
              <a:ext cx="1119960" cy="5698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9A43D5D-E2D3-4653-B229-21A53B1D4F5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11018" y="4907044"/>
                <a:ext cx="1191600" cy="64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0578A0BE-15B7-4D0D-A832-C3A2F4A35524}"/>
              </a:ext>
            </a:extLst>
          </p:cNvPr>
          <p:cNvGrpSpPr/>
          <p:nvPr/>
        </p:nvGrpSpPr>
        <p:grpSpPr>
          <a:xfrm>
            <a:off x="5921577" y="4888080"/>
            <a:ext cx="1211040" cy="638640"/>
            <a:chOff x="5921577" y="4888080"/>
            <a:chExt cx="1211040" cy="6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1B354B9-A762-4F0E-B35E-90509AD17C95}"/>
                    </a:ext>
                  </a:extLst>
                </p14:cNvPr>
                <p14:cNvContentPartPr/>
                <p14:nvPr/>
              </p14:nvContentPartPr>
              <p14:xfrm>
                <a:off x="6830577" y="4888080"/>
                <a:ext cx="302040" cy="456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1B354B9-A762-4F0E-B35E-90509AD17C9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67937" y="4825080"/>
                  <a:ext cx="42768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995C41B-BD4D-4DEC-9FD4-7E20B274A20A}"/>
                    </a:ext>
                  </a:extLst>
                </p14:cNvPr>
                <p14:cNvContentPartPr/>
                <p14:nvPr/>
              </p14:nvContentPartPr>
              <p14:xfrm>
                <a:off x="5921577" y="4930200"/>
                <a:ext cx="1135800" cy="596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995C41B-BD4D-4DEC-9FD4-7E20B274A20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58937" y="4867560"/>
                  <a:ext cx="126144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B1C29CA-AD9D-4F42-A295-D681638811E7}"/>
                    </a:ext>
                  </a:extLst>
                </p14:cNvPr>
                <p14:cNvContentPartPr/>
                <p14:nvPr/>
              </p14:nvContentPartPr>
              <p14:xfrm>
                <a:off x="6702298" y="4893364"/>
                <a:ext cx="377640" cy="60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B1C29CA-AD9D-4F42-A295-D681638811E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66298" y="4857724"/>
                  <a:ext cx="449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EA69071-AD09-483D-A345-C9A8C6CD6C1E}"/>
                    </a:ext>
                  </a:extLst>
                </p14:cNvPr>
                <p14:cNvContentPartPr/>
                <p14:nvPr/>
              </p14:nvContentPartPr>
              <p14:xfrm>
                <a:off x="6683218" y="4926844"/>
                <a:ext cx="416520" cy="36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EA69071-AD09-483D-A345-C9A8C6CD6C1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47218" y="4890844"/>
                  <a:ext cx="488160" cy="108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2826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B86D-9B19-4BB2-B12D-0214D024C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5973"/>
            <a:ext cx="10515600" cy="1064715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Data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37846-469D-4771-8D44-A3A8DD26E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194" y="2328561"/>
            <a:ext cx="4475510" cy="2901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E39562-B303-4BF5-8F63-3203C5CE3F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18"/>
          <a:stretch/>
        </p:blipFill>
        <p:spPr>
          <a:xfrm>
            <a:off x="573285" y="2342003"/>
            <a:ext cx="4475510" cy="290198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363D68B-6F50-4C26-9C50-F12ACCE4D3F0}"/>
              </a:ext>
            </a:extLst>
          </p:cNvPr>
          <p:cNvGrpSpPr/>
          <p:nvPr/>
        </p:nvGrpSpPr>
        <p:grpSpPr>
          <a:xfrm>
            <a:off x="573284" y="164956"/>
            <a:ext cx="11114187" cy="514728"/>
            <a:chOff x="573284" y="164956"/>
            <a:chExt cx="11114187" cy="5147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153E61-D206-40F1-B84F-EAF2A6682411}"/>
                </a:ext>
              </a:extLst>
            </p:cNvPr>
            <p:cNvSpPr/>
            <p:nvPr/>
          </p:nvSpPr>
          <p:spPr>
            <a:xfrm>
              <a:off x="573284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Intro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3C53D3-183A-4F22-AC5F-D4ACC72E4785}"/>
                </a:ext>
              </a:extLst>
            </p:cNvPr>
            <p:cNvSpPr/>
            <p:nvPr/>
          </p:nvSpPr>
          <p:spPr>
            <a:xfrm>
              <a:off x="2435385" y="164956"/>
              <a:ext cx="1803682" cy="5147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Data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7FFB39-BCD9-4385-B955-719C57C4C67A}"/>
                </a:ext>
              </a:extLst>
            </p:cNvPr>
            <p:cNvSpPr/>
            <p:nvPr/>
          </p:nvSpPr>
          <p:spPr>
            <a:xfrm>
              <a:off x="4496426" y="164956"/>
              <a:ext cx="1604742" cy="514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Cleanup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4DBB53-A1AF-4863-8845-9323ADD9625A}"/>
                </a:ext>
              </a:extLst>
            </p:cNvPr>
            <p:cNvSpPr/>
            <p:nvPr/>
          </p:nvSpPr>
          <p:spPr>
            <a:xfrm>
              <a:off x="6358527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Analysis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5B56EC-7EA5-4CB9-8853-0BF2222791C3}"/>
                </a:ext>
              </a:extLst>
            </p:cNvPr>
            <p:cNvSpPr/>
            <p:nvPr/>
          </p:nvSpPr>
          <p:spPr>
            <a:xfrm>
              <a:off x="8220628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Graphs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E27AA3-07C4-4DFC-A9BB-45B511C1EFBC}"/>
                </a:ext>
              </a:extLst>
            </p:cNvPr>
            <p:cNvSpPr/>
            <p:nvPr/>
          </p:nvSpPr>
          <p:spPr>
            <a:xfrm>
              <a:off x="10082729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Conclusions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521A5E1-623F-41C4-B3B3-1B5E25389FC0}"/>
                </a:ext>
              </a:extLst>
            </p:cNvPr>
            <p:cNvCxnSpPr/>
            <p:nvPr/>
          </p:nvCxnSpPr>
          <p:spPr>
            <a:xfrm>
              <a:off x="2178026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84026F1-5EC1-488B-ACF7-00AA7112D6A4}"/>
                </a:ext>
              </a:extLst>
            </p:cNvPr>
            <p:cNvCxnSpPr/>
            <p:nvPr/>
          </p:nvCxnSpPr>
          <p:spPr>
            <a:xfrm>
              <a:off x="4239067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83D2C5C-A453-4B4F-88B3-BE9E35D56C2A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6101168" y="422317"/>
              <a:ext cx="25735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F91A932-79D0-44B5-B027-38C1B85E2CA1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7963269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132161-51ED-424C-A481-1013F72E0E2A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9825370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7C4AEB9-D138-4A43-88AE-BC90BD3FBCD5}"/>
              </a:ext>
            </a:extLst>
          </p:cNvPr>
          <p:cNvSpPr txBox="1"/>
          <p:nvPr/>
        </p:nvSpPr>
        <p:spPr>
          <a:xfrm>
            <a:off x="215153" y="1838904"/>
            <a:ext cx="5394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UNICEF – Infant Mortality Information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DC46B4-8DBB-40F2-8478-4429639AA892}"/>
              </a:ext>
            </a:extLst>
          </p:cNvPr>
          <p:cNvSpPr txBox="1"/>
          <p:nvPr/>
        </p:nvSpPr>
        <p:spPr>
          <a:xfrm>
            <a:off x="6582193" y="1833397"/>
            <a:ext cx="4475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OECD- Adult Education Levels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203E09AA-D1AA-4076-9FCC-C965916BF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104" y="5331710"/>
            <a:ext cx="4506691" cy="1330643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Infant deaths per 1,000 live births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5704B588-2BC0-4A4E-B136-BA302CC5F621}"/>
              </a:ext>
            </a:extLst>
          </p:cNvPr>
          <p:cNvSpPr txBox="1">
            <a:spLocks/>
          </p:cNvSpPr>
          <p:nvPr/>
        </p:nvSpPr>
        <p:spPr>
          <a:xfrm>
            <a:off x="6582193" y="5318267"/>
            <a:ext cx="4506691" cy="173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This indicator looks at adult education level as defined by the highest level of education completed by the 25 - 64 year old population (%)</a:t>
            </a: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292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9B1B-91F6-4329-9FB7-A51F5E064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397"/>
            <a:ext cx="10515600" cy="1092291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Imports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6FE46-1AB8-4F73-ADDE-6D203EF09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1" t="3382"/>
          <a:stretch/>
        </p:blipFill>
        <p:spPr>
          <a:xfrm>
            <a:off x="2952280" y="2608641"/>
            <a:ext cx="5976023" cy="2199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4962C2-E8FB-481A-8873-6CBDBD22676D}"/>
              </a:ext>
            </a:extLst>
          </p:cNvPr>
          <p:cNvSpPr/>
          <p:nvPr/>
        </p:nvSpPr>
        <p:spPr>
          <a:xfrm>
            <a:off x="3018503" y="2974258"/>
            <a:ext cx="2467898" cy="3392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CB61B2-1789-434D-A5E8-4B86723FD325}"/>
              </a:ext>
            </a:extLst>
          </p:cNvPr>
          <p:cNvSpPr/>
          <p:nvPr/>
        </p:nvSpPr>
        <p:spPr>
          <a:xfrm>
            <a:off x="3018502" y="3554016"/>
            <a:ext cx="4227871" cy="289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D324F0-1737-4B1F-BA97-F3CEF1A097B3}"/>
              </a:ext>
            </a:extLst>
          </p:cNvPr>
          <p:cNvSpPr/>
          <p:nvPr/>
        </p:nvSpPr>
        <p:spPr>
          <a:xfrm>
            <a:off x="3018501" y="3882629"/>
            <a:ext cx="2597685" cy="240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CF98E5-42AD-4354-A9CF-ACAD9F013830}"/>
              </a:ext>
            </a:extLst>
          </p:cNvPr>
          <p:cNvSpPr/>
          <p:nvPr/>
        </p:nvSpPr>
        <p:spPr>
          <a:xfrm>
            <a:off x="3018501" y="4166018"/>
            <a:ext cx="2467900" cy="240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51C31D-054D-4B52-9E7E-ADB1349C8CF9}"/>
              </a:ext>
            </a:extLst>
          </p:cNvPr>
          <p:cNvSpPr/>
          <p:nvPr/>
        </p:nvSpPr>
        <p:spPr>
          <a:xfrm>
            <a:off x="3018500" y="4457762"/>
            <a:ext cx="4662459" cy="240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9D7905-C2A4-40AC-9BE3-E3477DCCC169}"/>
              </a:ext>
            </a:extLst>
          </p:cNvPr>
          <p:cNvGrpSpPr/>
          <p:nvPr/>
        </p:nvGrpSpPr>
        <p:grpSpPr>
          <a:xfrm>
            <a:off x="573284" y="164956"/>
            <a:ext cx="11114187" cy="514728"/>
            <a:chOff x="573284" y="164956"/>
            <a:chExt cx="11114187" cy="5147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64388A-ECD3-4441-9958-87E44297F87A}"/>
                </a:ext>
              </a:extLst>
            </p:cNvPr>
            <p:cNvSpPr/>
            <p:nvPr/>
          </p:nvSpPr>
          <p:spPr>
            <a:xfrm>
              <a:off x="573284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Intro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04B56F7-F051-49AF-AA06-C1EBE3F08A34}"/>
                </a:ext>
              </a:extLst>
            </p:cNvPr>
            <p:cNvSpPr/>
            <p:nvPr/>
          </p:nvSpPr>
          <p:spPr>
            <a:xfrm>
              <a:off x="2435385" y="164956"/>
              <a:ext cx="1803682" cy="5147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Data Exploration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528BC18-B027-4ADC-8F9B-45EE291D8960}"/>
                </a:ext>
              </a:extLst>
            </p:cNvPr>
            <p:cNvSpPr/>
            <p:nvPr/>
          </p:nvSpPr>
          <p:spPr>
            <a:xfrm>
              <a:off x="4496426" y="164956"/>
              <a:ext cx="1604742" cy="514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Cleanup 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BC6E7C-907A-42F0-B142-85C64C30191F}"/>
                </a:ext>
              </a:extLst>
            </p:cNvPr>
            <p:cNvSpPr/>
            <p:nvPr/>
          </p:nvSpPr>
          <p:spPr>
            <a:xfrm>
              <a:off x="6358527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Analysis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5105F66-8026-4121-899B-99185769CF74}"/>
                </a:ext>
              </a:extLst>
            </p:cNvPr>
            <p:cNvSpPr/>
            <p:nvPr/>
          </p:nvSpPr>
          <p:spPr>
            <a:xfrm>
              <a:off x="8220628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Graphs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BE8F79-8513-403D-883C-945F4F318080}"/>
                </a:ext>
              </a:extLst>
            </p:cNvPr>
            <p:cNvSpPr/>
            <p:nvPr/>
          </p:nvSpPr>
          <p:spPr>
            <a:xfrm>
              <a:off x="10082729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Conclusions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5D615BE-DB24-4C50-A84C-CAA16AFAF45D}"/>
                </a:ext>
              </a:extLst>
            </p:cNvPr>
            <p:cNvCxnSpPr/>
            <p:nvPr/>
          </p:nvCxnSpPr>
          <p:spPr>
            <a:xfrm>
              <a:off x="2178026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AF743C7-69EA-463C-9D49-40596921DCB8}"/>
                </a:ext>
              </a:extLst>
            </p:cNvPr>
            <p:cNvCxnSpPr/>
            <p:nvPr/>
          </p:nvCxnSpPr>
          <p:spPr>
            <a:xfrm>
              <a:off x="4239067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E3F82C1-6230-479D-86D6-38FB8E014FC0}"/>
                </a:ext>
              </a:extLst>
            </p:cNvPr>
            <p:cNvCxnSpPr>
              <a:stCxn id="25" idx="3"/>
              <a:endCxn id="26" idx="1"/>
            </p:cNvCxnSpPr>
            <p:nvPr/>
          </p:nvCxnSpPr>
          <p:spPr>
            <a:xfrm>
              <a:off x="6101168" y="422317"/>
              <a:ext cx="25735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38D739D-7643-4409-80CA-BBF99D008A55}"/>
                </a:ext>
              </a:extLst>
            </p:cNvPr>
            <p:cNvCxnSpPr>
              <a:stCxn id="26" idx="3"/>
              <a:endCxn id="27" idx="1"/>
            </p:cNvCxnSpPr>
            <p:nvPr/>
          </p:nvCxnSpPr>
          <p:spPr>
            <a:xfrm>
              <a:off x="7963269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E4884FF-3C57-4687-B056-6C18FFEF5A95}"/>
                </a:ext>
              </a:extLst>
            </p:cNvPr>
            <p:cNvCxnSpPr>
              <a:stCxn id="27" idx="3"/>
              <a:endCxn id="28" idx="1"/>
            </p:cNvCxnSpPr>
            <p:nvPr/>
          </p:nvCxnSpPr>
          <p:spPr>
            <a:xfrm>
              <a:off x="9825370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4A35AA-F723-40AD-AAA4-24D45C08A45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246373" y="3257266"/>
            <a:ext cx="2461734" cy="441402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56BDE9A-B7BB-441C-A4C3-BB7A55E72857}"/>
              </a:ext>
            </a:extLst>
          </p:cNvPr>
          <p:cNvCxnSpPr>
            <a:cxnSpLocks/>
          </p:cNvCxnSpPr>
          <p:nvPr/>
        </p:nvCxnSpPr>
        <p:spPr>
          <a:xfrm flipH="1" flipV="1">
            <a:off x="2435385" y="4002871"/>
            <a:ext cx="603668" cy="728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A78AA4-8CCA-4D6F-A22D-07903D9C3AD7}"/>
              </a:ext>
            </a:extLst>
          </p:cNvPr>
          <p:cNvCxnSpPr>
            <a:cxnSpLocks/>
          </p:cNvCxnSpPr>
          <p:nvPr/>
        </p:nvCxnSpPr>
        <p:spPr>
          <a:xfrm>
            <a:off x="5486401" y="4282859"/>
            <a:ext cx="4270214" cy="14624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0D1A3F-8570-4A8D-BFE2-B9B1F3A67C94}"/>
              </a:ext>
            </a:extLst>
          </p:cNvPr>
          <p:cNvCxnSpPr>
            <a:cxnSpLocks/>
          </p:cNvCxnSpPr>
          <p:nvPr/>
        </p:nvCxnSpPr>
        <p:spPr>
          <a:xfrm flipH="1">
            <a:off x="2391999" y="4583485"/>
            <a:ext cx="626501" cy="166021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70EB902-1955-4E0D-8AB3-4AF3CD7718A6}"/>
              </a:ext>
            </a:extLst>
          </p:cNvPr>
          <p:cNvCxnSpPr>
            <a:cxnSpLocks/>
          </p:cNvCxnSpPr>
          <p:nvPr/>
        </p:nvCxnSpPr>
        <p:spPr>
          <a:xfrm flipH="1" flipV="1">
            <a:off x="2238699" y="2986409"/>
            <a:ext cx="768384" cy="163058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5B5C7EE-925B-4CA0-B5EB-EF196690C23D}"/>
              </a:ext>
            </a:extLst>
          </p:cNvPr>
          <p:cNvSpPr txBox="1"/>
          <p:nvPr/>
        </p:nvSpPr>
        <p:spPr>
          <a:xfrm>
            <a:off x="573284" y="2734046"/>
            <a:ext cx="1665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i="1" dirty="0"/>
              <a:t>Imported to display the figures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D09A70-5A55-4B73-8ED3-834710434BDF}"/>
              </a:ext>
            </a:extLst>
          </p:cNvPr>
          <p:cNvSpPr txBox="1"/>
          <p:nvPr/>
        </p:nvSpPr>
        <p:spPr>
          <a:xfrm>
            <a:off x="296269" y="3743174"/>
            <a:ext cx="2139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i="1" dirty="0"/>
              <a:t>Imported to use for data manipulation and analysis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8C4A26-F652-465F-85F5-5AC6AB710A87}"/>
              </a:ext>
            </a:extLst>
          </p:cNvPr>
          <p:cNvSpPr txBox="1"/>
          <p:nvPr/>
        </p:nvSpPr>
        <p:spPr>
          <a:xfrm>
            <a:off x="252883" y="4487896"/>
            <a:ext cx="2139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i="1" dirty="0"/>
              <a:t>Imported to create a heatmap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89B346-6EC7-448E-9A6B-8DBF9BE1564C}"/>
              </a:ext>
            </a:extLst>
          </p:cNvPr>
          <p:cNvSpPr txBox="1"/>
          <p:nvPr/>
        </p:nvSpPr>
        <p:spPr>
          <a:xfrm>
            <a:off x="9708107" y="2986164"/>
            <a:ext cx="2139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Imported to create graphs and figures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0F6571-F98A-49B5-9B21-8CAEBB7D3971}"/>
              </a:ext>
            </a:extLst>
          </p:cNvPr>
          <p:cNvSpPr txBox="1"/>
          <p:nvPr/>
        </p:nvSpPr>
        <p:spPr>
          <a:xfrm>
            <a:off x="9708107" y="4037607"/>
            <a:ext cx="2139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Imported to work with arrays – did not end up using </a:t>
            </a:r>
            <a:r>
              <a:rPr lang="en-US" sz="1400" b="1" i="1" dirty="0" err="1"/>
              <a:t>numpy</a:t>
            </a:r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1463266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9B1B-91F6-4329-9FB7-A51F5E064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9793"/>
            <a:ext cx="10515600" cy="1325563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Read CSV’s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E3E365-10F5-47D2-977A-C67104EF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3" y="1710932"/>
            <a:ext cx="3419845" cy="12191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EF95D6-022C-49B5-8A07-12AD65F35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5"/>
          <a:stretch/>
        </p:blipFill>
        <p:spPr>
          <a:xfrm>
            <a:off x="311723" y="4271587"/>
            <a:ext cx="3419845" cy="1189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1F7609-732D-4D28-8EC7-58682261B5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062"/>
          <a:stretch/>
        </p:blipFill>
        <p:spPr>
          <a:xfrm>
            <a:off x="6957211" y="1662331"/>
            <a:ext cx="4834687" cy="23103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F2F124-9D08-4C9C-B5A2-A2B73A799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211" y="4271587"/>
            <a:ext cx="4837053" cy="235617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53AE554-6602-4DC6-BBB2-52FE1E0DD403}"/>
              </a:ext>
            </a:extLst>
          </p:cNvPr>
          <p:cNvGrpSpPr/>
          <p:nvPr/>
        </p:nvGrpSpPr>
        <p:grpSpPr>
          <a:xfrm>
            <a:off x="573284" y="164956"/>
            <a:ext cx="11114187" cy="514728"/>
            <a:chOff x="573284" y="164956"/>
            <a:chExt cx="11114187" cy="51472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518CF2-141E-44D6-B844-1952E7722F41}"/>
                </a:ext>
              </a:extLst>
            </p:cNvPr>
            <p:cNvSpPr/>
            <p:nvPr/>
          </p:nvSpPr>
          <p:spPr>
            <a:xfrm>
              <a:off x="573284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Intro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3B0A8D-F51F-43DE-90C4-69BC7A257D12}"/>
                </a:ext>
              </a:extLst>
            </p:cNvPr>
            <p:cNvSpPr/>
            <p:nvPr/>
          </p:nvSpPr>
          <p:spPr>
            <a:xfrm>
              <a:off x="2435385" y="164956"/>
              <a:ext cx="1803682" cy="51472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Data Exploration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DC25E7-C51B-44C1-A2F7-F5FD74FB6F7D}"/>
                </a:ext>
              </a:extLst>
            </p:cNvPr>
            <p:cNvSpPr/>
            <p:nvPr/>
          </p:nvSpPr>
          <p:spPr>
            <a:xfrm>
              <a:off x="4496426" y="164956"/>
              <a:ext cx="1604742" cy="5147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Cleanup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01687F-A5E0-48F9-817E-A8CD40D477E9}"/>
                </a:ext>
              </a:extLst>
            </p:cNvPr>
            <p:cNvSpPr/>
            <p:nvPr/>
          </p:nvSpPr>
          <p:spPr>
            <a:xfrm>
              <a:off x="6358527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Analysis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B33196-DAA1-44D8-9F0D-8B8B7143D1FF}"/>
                </a:ext>
              </a:extLst>
            </p:cNvPr>
            <p:cNvSpPr/>
            <p:nvPr/>
          </p:nvSpPr>
          <p:spPr>
            <a:xfrm>
              <a:off x="8220628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Graphs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6D6AF8-05AE-4254-ADFF-6EC44630F3BA}"/>
                </a:ext>
              </a:extLst>
            </p:cNvPr>
            <p:cNvSpPr/>
            <p:nvPr/>
          </p:nvSpPr>
          <p:spPr>
            <a:xfrm>
              <a:off x="10082729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Conclusions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7FD8A59-7816-462D-B624-1F7D2B8AC6FD}"/>
                </a:ext>
              </a:extLst>
            </p:cNvPr>
            <p:cNvCxnSpPr/>
            <p:nvPr/>
          </p:nvCxnSpPr>
          <p:spPr>
            <a:xfrm>
              <a:off x="2178026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8E860E-1D00-42B5-AFEE-B4F324D969F9}"/>
                </a:ext>
              </a:extLst>
            </p:cNvPr>
            <p:cNvCxnSpPr/>
            <p:nvPr/>
          </p:nvCxnSpPr>
          <p:spPr>
            <a:xfrm>
              <a:off x="4239067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DF15AF5-829F-4611-A630-D578436C780C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>
              <a:off x="6101168" y="422317"/>
              <a:ext cx="25735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403FA12-114E-46C0-B245-1C6784AAEC6C}"/>
                </a:ext>
              </a:extLst>
            </p:cNvPr>
            <p:cNvCxnSpPr>
              <a:stCxn id="15" idx="3"/>
              <a:endCxn id="16" idx="1"/>
            </p:cNvCxnSpPr>
            <p:nvPr/>
          </p:nvCxnSpPr>
          <p:spPr>
            <a:xfrm>
              <a:off x="7963269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E46A821-F830-4570-9588-6F7073FBDC17}"/>
                </a:ext>
              </a:extLst>
            </p:cNvPr>
            <p:cNvCxnSpPr>
              <a:stCxn id="16" idx="3"/>
              <a:endCxn id="17" idx="1"/>
            </p:cNvCxnSpPr>
            <p:nvPr/>
          </p:nvCxnSpPr>
          <p:spPr>
            <a:xfrm>
              <a:off x="9825370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C60223A-F0AF-444D-9C2E-1E9A72DC241C}"/>
              </a:ext>
            </a:extLst>
          </p:cNvPr>
          <p:cNvSpPr txBox="1"/>
          <p:nvPr/>
        </p:nvSpPr>
        <p:spPr>
          <a:xfrm>
            <a:off x="3882961" y="2659558"/>
            <a:ext cx="322564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u="sng" dirty="0"/>
              <a:t>Steps:</a:t>
            </a:r>
          </a:p>
          <a:p>
            <a:endParaRPr lang="en-US" sz="1000" dirty="0"/>
          </a:p>
          <a:p>
            <a:pPr marL="342900" indent="-342900">
              <a:buAutoNum type="arabicPeriod"/>
            </a:pPr>
            <a:r>
              <a:rPr lang="en-US" sz="1600" b="1" dirty="0"/>
              <a:t>Make the csv equal to a variable</a:t>
            </a:r>
          </a:p>
          <a:p>
            <a:pPr marL="342900" indent="-342900">
              <a:buAutoNum type="arabicPeriod"/>
            </a:pPr>
            <a:r>
              <a:rPr lang="en-US" sz="1600" b="1" dirty="0"/>
              <a:t>Read csv using variable name</a:t>
            </a:r>
          </a:p>
          <a:p>
            <a:pPr marL="342900" indent="-342900">
              <a:buAutoNum type="arabicPeriod"/>
            </a:pPr>
            <a:r>
              <a:rPr lang="en-US" sz="1600" b="1" dirty="0"/>
              <a:t>Print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08A761F-61E2-4340-A47A-08E94D51F7CD}"/>
              </a:ext>
            </a:extLst>
          </p:cNvPr>
          <p:cNvCxnSpPr>
            <a:cxnSpLocks/>
          </p:cNvCxnSpPr>
          <p:nvPr/>
        </p:nvCxnSpPr>
        <p:spPr>
          <a:xfrm flipV="1">
            <a:off x="3821734" y="1998972"/>
            <a:ext cx="3022411" cy="1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411E77-38EA-4DF9-AABA-C0CAE765BE65}"/>
              </a:ext>
            </a:extLst>
          </p:cNvPr>
          <p:cNvCxnSpPr>
            <a:cxnSpLocks/>
          </p:cNvCxnSpPr>
          <p:nvPr/>
        </p:nvCxnSpPr>
        <p:spPr>
          <a:xfrm flipV="1">
            <a:off x="3833184" y="4622101"/>
            <a:ext cx="3022411" cy="1"/>
          </a:xfrm>
          <a:prstGeom prst="straightConnector1">
            <a:avLst/>
          </a:prstGeom>
          <a:ln w="28575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47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69B1B-91F6-4329-9FB7-A51F5E064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669"/>
            <a:ext cx="10515600" cy="1325563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Education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FF0ACF-6C60-4FA3-B4C9-B0B4CB571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959"/>
          <a:stretch/>
        </p:blipFill>
        <p:spPr>
          <a:xfrm>
            <a:off x="3639456" y="1990230"/>
            <a:ext cx="4323813" cy="12926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F5BA2E-3619-4225-AD9A-8E65059D7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73" b="12720"/>
          <a:stretch/>
        </p:blipFill>
        <p:spPr>
          <a:xfrm>
            <a:off x="3639456" y="4623335"/>
            <a:ext cx="6705829" cy="5232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BA37604-3A70-4F3B-8EE1-973182ED9619}"/>
              </a:ext>
            </a:extLst>
          </p:cNvPr>
          <p:cNvGrpSpPr/>
          <p:nvPr/>
        </p:nvGrpSpPr>
        <p:grpSpPr>
          <a:xfrm>
            <a:off x="573284" y="164956"/>
            <a:ext cx="11114187" cy="514728"/>
            <a:chOff x="573284" y="164956"/>
            <a:chExt cx="11114187" cy="51472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445434-ECE0-4BD3-9F3D-C5028005893C}"/>
                </a:ext>
              </a:extLst>
            </p:cNvPr>
            <p:cNvSpPr/>
            <p:nvPr/>
          </p:nvSpPr>
          <p:spPr>
            <a:xfrm>
              <a:off x="573284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Intro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CCA922-9A9D-4626-A901-EBD59B4AFA0A}"/>
                </a:ext>
              </a:extLst>
            </p:cNvPr>
            <p:cNvSpPr/>
            <p:nvPr/>
          </p:nvSpPr>
          <p:spPr>
            <a:xfrm>
              <a:off x="2435385" y="164956"/>
              <a:ext cx="180368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Exploration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5FCF5E-89A5-42C8-A61A-74D6CB205E81}"/>
                </a:ext>
              </a:extLst>
            </p:cNvPr>
            <p:cNvSpPr/>
            <p:nvPr/>
          </p:nvSpPr>
          <p:spPr>
            <a:xfrm>
              <a:off x="4496426" y="164956"/>
              <a:ext cx="1604742" cy="51472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Data Cleanup 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EA2A49-197E-4F34-A6F6-EAF8556B2A0D}"/>
                </a:ext>
              </a:extLst>
            </p:cNvPr>
            <p:cNvSpPr/>
            <p:nvPr/>
          </p:nvSpPr>
          <p:spPr>
            <a:xfrm>
              <a:off x="6358527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Data Analysis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D04D22-E0DD-4B25-BCCF-6E5D202B03BD}"/>
                </a:ext>
              </a:extLst>
            </p:cNvPr>
            <p:cNvSpPr/>
            <p:nvPr/>
          </p:nvSpPr>
          <p:spPr>
            <a:xfrm>
              <a:off x="8220628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Graphs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19859A-131C-4A09-8047-E489EA829ACC}"/>
                </a:ext>
              </a:extLst>
            </p:cNvPr>
            <p:cNvSpPr/>
            <p:nvPr/>
          </p:nvSpPr>
          <p:spPr>
            <a:xfrm>
              <a:off x="10082729" y="164956"/>
              <a:ext cx="1604742" cy="51472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Conclusions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59B5934-F415-4B17-9C09-E16435D91987}"/>
                </a:ext>
              </a:extLst>
            </p:cNvPr>
            <p:cNvCxnSpPr/>
            <p:nvPr/>
          </p:nvCxnSpPr>
          <p:spPr>
            <a:xfrm>
              <a:off x="2178026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3420271-7487-4734-87E0-D86F7F80A944}"/>
                </a:ext>
              </a:extLst>
            </p:cNvPr>
            <p:cNvCxnSpPr/>
            <p:nvPr/>
          </p:nvCxnSpPr>
          <p:spPr>
            <a:xfrm>
              <a:off x="4239067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6212207-6F31-4746-812E-01BC4C05224D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6101168" y="422317"/>
              <a:ext cx="25735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4736536-9687-4FA9-A296-AB1DCDC22FC3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7963269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6851118-93AF-429B-BAE4-658396707424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9825370" y="422320"/>
              <a:ext cx="2573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Left Brace 17">
            <a:extLst>
              <a:ext uri="{FF2B5EF4-FFF2-40B4-BE49-F238E27FC236}">
                <a16:creationId xmlns:a16="http://schemas.microsoft.com/office/drawing/2014/main" id="{1859B06A-03D1-4745-88CE-1E33675B57C4}"/>
              </a:ext>
            </a:extLst>
          </p:cNvPr>
          <p:cNvSpPr/>
          <p:nvPr/>
        </p:nvSpPr>
        <p:spPr>
          <a:xfrm>
            <a:off x="3437890" y="2018585"/>
            <a:ext cx="187918" cy="813743"/>
          </a:xfrm>
          <a:prstGeom prst="leftBrace">
            <a:avLst>
              <a:gd name="adj1" fmla="val 23642"/>
              <a:gd name="adj2" fmla="val 4651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7BA646-C118-41C6-A53A-CED831E6E5A0}"/>
              </a:ext>
            </a:extLst>
          </p:cNvPr>
          <p:cNvSpPr txBox="1"/>
          <p:nvPr/>
        </p:nvSpPr>
        <p:spPr>
          <a:xfrm>
            <a:off x="450107" y="1902232"/>
            <a:ext cx="2933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i="1" dirty="0"/>
              <a:t>Assigning columns a name </a:t>
            </a:r>
          </a:p>
          <a:p>
            <a:pPr algn="r"/>
            <a:endParaRPr lang="en-US" sz="800" b="1" i="1" dirty="0"/>
          </a:p>
          <a:p>
            <a:pPr algn="r"/>
            <a:endParaRPr lang="en-US" sz="800" b="1" i="1" dirty="0"/>
          </a:p>
          <a:p>
            <a:pPr algn="r"/>
            <a:endParaRPr lang="en-US" sz="800" b="1" i="1" dirty="0"/>
          </a:p>
          <a:p>
            <a:pPr algn="r"/>
            <a:endParaRPr lang="en-US" sz="800" b="1" i="1" dirty="0"/>
          </a:p>
          <a:p>
            <a:pPr algn="r"/>
            <a:r>
              <a:rPr lang="en-US" sz="1400" b="1" i="1" dirty="0"/>
              <a:t>Using them to create a </a:t>
            </a:r>
            <a:r>
              <a:rPr lang="en-US" sz="1400" b="1" i="1" dirty="0" err="1"/>
              <a:t>DataFrame</a:t>
            </a:r>
            <a:r>
              <a:rPr lang="en-US" sz="1400" b="1" i="1" dirty="0"/>
              <a:t> 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F966B45E-AA2F-4C7B-8765-1AF0ED25CDCF}"/>
              </a:ext>
            </a:extLst>
          </p:cNvPr>
          <p:cNvSpPr/>
          <p:nvPr/>
        </p:nvSpPr>
        <p:spPr>
          <a:xfrm>
            <a:off x="3461081" y="4623336"/>
            <a:ext cx="112112" cy="523220"/>
          </a:xfrm>
          <a:prstGeom prst="leftBrace">
            <a:avLst>
              <a:gd name="adj1" fmla="val 23642"/>
              <a:gd name="adj2" fmla="val 4552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F04A3-108C-4A12-B3BE-44B1AEBB6CA0}"/>
              </a:ext>
            </a:extLst>
          </p:cNvPr>
          <p:cNvSpPr txBox="1"/>
          <p:nvPr/>
        </p:nvSpPr>
        <p:spPr>
          <a:xfrm>
            <a:off x="831164" y="4592760"/>
            <a:ext cx="2552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i="1" dirty="0"/>
              <a:t>Using pivot to assign the index and move the ‘Time’ to columns</a:t>
            </a:r>
          </a:p>
        </p:txBody>
      </p:sp>
    </p:spTree>
    <p:extLst>
      <p:ext uri="{BB962C8B-B14F-4D97-AF65-F5344CB8AC3E}">
        <p14:creationId xmlns:p14="http://schemas.microsoft.com/office/powerpoint/2010/main" val="2145037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1303</TotalTime>
  <Words>861</Words>
  <Application>Microsoft Office PowerPoint</Application>
  <PresentationFormat>Widescreen</PresentationFormat>
  <Paragraphs>228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Segoe UI</vt:lpstr>
      <vt:lpstr>Office Theme</vt:lpstr>
      <vt:lpstr>Education vs. Infant Mortality Rate</vt:lpstr>
      <vt:lpstr>Who are we?</vt:lpstr>
      <vt:lpstr>Background</vt:lpstr>
      <vt:lpstr>Hypothesis</vt:lpstr>
      <vt:lpstr>Data Sources</vt:lpstr>
      <vt:lpstr>Data Sources</vt:lpstr>
      <vt:lpstr>Imports</vt:lpstr>
      <vt:lpstr>Read CSV’s</vt:lpstr>
      <vt:lpstr>Education Data</vt:lpstr>
      <vt:lpstr>Education Data</vt:lpstr>
      <vt:lpstr>Infant Mortality Data</vt:lpstr>
      <vt:lpstr>Infant Mortality Data</vt:lpstr>
      <vt:lpstr>Merge</vt:lpstr>
      <vt:lpstr>Drop NaN</vt:lpstr>
      <vt:lpstr>Creating a Scatter Plot</vt:lpstr>
      <vt:lpstr>PowerPoint Presentation</vt:lpstr>
      <vt:lpstr>PowerPoint Presentation</vt:lpstr>
      <vt:lpstr>Reading CSV for Heatmap</vt:lpstr>
      <vt:lpstr>Heatmap for Infant Mortality Data 2018</vt:lpstr>
      <vt:lpstr>Heatmap for Infant Mortality Data 2018</vt:lpstr>
      <vt:lpstr>Heatmap for Education Data 2018</vt:lpstr>
      <vt:lpstr>Heatmap for Education Data 2018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Pattany, Jasmine Isabella</dc:creator>
  <cp:lastModifiedBy>Pattany, Jasmine Isabella</cp:lastModifiedBy>
  <cp:revision>2</cp:revision>
  <dcterms:created xsi:type="dcterms:W3CDTF">2019-11-15T00:00:38Z</dcterms:created>
  <dcterms:modified xsi:type="dcterms:W3CDTF">2019-11-16T15:08:19Z</dcterms:modified>
</cp:coreProperties>
</file>